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56" r:id="rId2"/>
    <p:sldId id="264" r:id="rId3"/>
    <p:sldId id="279" r:id="rId4"/>
    <p:sldId id="265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</p:sldIdLst>
  <p:sldSz cx="9144000" cy="6858000" type="screen4x3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Cheeseburger" pitchFamily="2" charset="0"/>
      <p:regular r:id="rId22"/>
    </p:embeddedFont>
  </p:embeddedFontLst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80808"/>
    <a:srgbClr val="FF3300"/>
    <a:srgbClr val="FF0066"/>
    <a:srgbClr val="009900"/>
    <a:srgbClr val="FFFF00"/>
    <a:srgbClr val="33CC33"/>
    <a:srgbClr val="FFFF3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 varScale="1">
        <p:scale>
          <a:sx n="38" d="100"/>
          <a:sy n="38" d="100"/>
        </p:scale>
        <p:origin x="-15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6EAB384-27C1-400A-B336-B332EFA4D93B}" type="datetimeFigureOut">
              <a:rPr lang="pt-PT"/>
              <a:pPr>
                <a:defRPr/>
              </a:pPr>
              <a:t>01-12-2011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 smtClean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43C31E1-F0CF-4371-9FA5-790A2CFC8C1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1843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F9DE95-938E-4C30-B93E-8D06598B7A3A}" type="slidenum">
              <a:rPr lang="pt-PT" smtClean="0"/>
              <a:pPr/>
              <a:t>4</a:t>
            </a:fld>
            <a:endParaRPr lang="pt-P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2765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25E0A8-FE8C-46CE-BD10-78E52E224524}" type="slidenum">
              <a:rPr lang="pt-PT" smtClean="0"/>
              <a:pPr/>
              <a:t>13</a:t>
            </a:fld>
            <a:endParaRPr lang="pt-P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2867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F0F215-1784-4EBA-9878-42A20C65B178}" type="slidenum">
              <a:rPr lang="pt-PT" smtClean="0"/>
              <a:pPr/>
              <a:t>14</a:t>
            </a:fld>
            <a:endParaRPr lang="pt-P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2970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4EB490-FB05-4099-84D9-936245E4EE21}" type="slidenum">
              <a:rPr lang="pt-PT" smtClean="0"/>
              <a:pPr/>
              <a:t>15</a:t>
            </a:fld>
            <a:endParaRPr lang="pt-P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1946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29CEC9-EAB4-4FAA-925D-97037A96768C}" type="slidenum">
              <a:rPr lang="pt-PT" smtClean="0"/>
              <a:pPr/>
              <a:t>5</a:t>
            </a:fld>
            <a:endParaRPr lang="pt-P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2048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B69478-68E3-4535-9599-487CDA64DE8B}" type="slidenum">
              <a:rPr lang="pt-PT" smtClean="0"/>
              <a:pPr/>
              <a:t>6</a:t>
            </a:fld>
            <a:endParaRPr lang="pt-P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2150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6DCC99-074F-4E76-9AF0-79C95CEB84DD}" type="slidenum">
              <a:rPr lang="pt-PT" smtClean="0"/>
              <a:pPr/>
              <a:t>7</a:t>
            </a:fld>
            <a:endParaRPr lang="pt-P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2253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742CB0-7D79-48E7-8AFE-6E61636F25D5}" type="slidenum">
              <a:rPr lang="pt-PT" smtClean="0"/>
              <a:pPr/>
              <a:t>8</a:t>
            </a:fld>
            <a:endParaRPr lang="pt-P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2355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03D49F-560D-482B-AE99-16E6093E3906}" type="slidenum">
              <a:rPr lang="pt-PT" smtClean="0"/>
              <a:pPr/>
              <a:t>9</a:t>
            </a:fld>
            <a:endParaRPr lang="pt-P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2458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E2A6B7-DE68-454D-A38B-E1996F917CA3}" type="slidenum">
              <a:rPr lang="pt-PT" smtClean="0"/>
              <a:pPr/>
              <a:t>10</a:t>
            </a:fld>
            <a:endParaRPr lang="pt-P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2560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E2F62C-7495-40A0-9E9A-E947294AFBDD}" type="slidenum">
              <a:rPr lang="pt-PT" smtClean="0"/>
              <a:pPr/>
              <a:t>11</a:t>
            </a:fld>
            <a:endParaRPr lang="pt-P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2662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C93955-0EC6-47D3-BB1A-AAE8435E350C}" type="slidenum">
              <a:rPr lang="pt-PT" smtClean="0"/>
              <a:pPr/>
              <a:t>12</a:t>
            </a:fld>
            <a:endParaRPr lang="pt-P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D8131-A229-46B0-84BF-D2A63CCEBFDB}" type="datetimeFigureOut">
              <a:rPr lang="pt-PT"/>
              <a:pPr>
                <a:defRPr/>
              </a:pPr>
              <a:t>01-12-2011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D65C3-E2AF-42C1-9735-FEFBB179AB4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B9190-8FCD-4CAC-B32C-79A3D3E88407}" type="datetimeFigureOut">
              <a:rPr lang="pt-PT"/>
              <a:pPr>
                <a:defRPr/>
              </a:pPr>
              <a:t>01-12-2011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204B8-CAB5-4C91-811F-548C9F66A03D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AEE1B-605E-44C3-A81F-20BA56A02090}" type="datetimeFigureOut">
              <a:rPr lang="pt-PT"/>
              <a:pPr>
                <a:defRPr/>
              </a:pPr>
              <a:t>01-12-2011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27981-F05E-4200-8101-6243FBFA7EB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CB019-9077-44D7-8C40-A127A4DCE14D}" type="datetimeFigureOut">
              <a:rPr lang="pt-PT"/>
              <a:pPr>
                <a:defRPr/>
              </a:pPr>
              <a:t>01-12-2011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0C4D7-14A8-4DC2-9E2C-516EF7E12B3F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E8B64-76F1-4567-A94E-013556AF100B}" type="datetimeFigureOut">
              <a:rPr lang="pt-PT"/>
              <a:pPr>
                <a:defRPr/>
              </a:pPr>
              <a:t>01-12-2011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AE469-E2C0-448B-9381-D2B9ECEBE5F9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B2504-B678-401D-B4FB-1DCD1CD70294}" type="datetimeFigureOut">
              <a:rPr lang="pt-PT"/>
              <a:pPr>
                <a:defRPr/>
              </a:pPr>
              <a:t>01-12-2011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87D24-7629-4D73-AC43-796E4D39634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AAAF6-406E-494A-A9D2-A93EA426DEFE}" type="datetimeFigureOut">
              <a:rPr lang="pt-PT"/>
              <a:pPr>
                <a:defRPr/>
              </a:pPr>
              <a:t>01-12-2011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F3F3F-5D79-461D-AE99-B79AFE1C20D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7DB74-0A96-4647-B59E-7BB57E5AF0D4}" type="datetimeFigureOut">
              <a:rPr lang="pt-PT"/>
              <a:pPr>
                <a:defRPr/>
              </a:pPr>
              <a:t>01-12-2011</a:t>
            </a:fld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F3978-0E80-4203-B90A-7AFC86D8DBD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DC326-2520-40F0-B1D3-9B9F9C5785ED}" type="datetimeFigureOut">
              <a:rPr lang="pt-PT"/>
              <a:pPr>
                <a:defRPr/>
              </a:pPr>
              <a:t>01-12-2011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56FD1-19EA-422A-9F6A-48FFC8AAC4F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AE63C-7754-4724-BA3A-DCAAB163C54A}" type="datetimeFigureOut">
              <a:rPr lang="pt-PT"/>
              <a:pPr>
                <a:defRPr/>
              </a:pPr>
              <a:t>01-12-2011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8E6DD-415B-49C1-A98B-E1EA083D882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52037-36C2-49A0-A0D0-431F5517DAAD}" type="datetimeFigureOut">
              <a:rPr lang="pt-PT"/>
              <a:pPr>
                <a:defRPr/>
              </a:pPr>
              <a:t>01-12-2011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8DFAC-A6C3-4C6A-B0E5-CCCA49A3BB4B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</a:p>
        </p:txBody>
      </p:sp>
      <p:sp>
        <p:nvSpPr>
          <p:cNvPr id="1027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0AA96A-1AFC-4BBD-9934-2295E25C981C}" type="datetimeFigureOut">
              <a:rPr lang="pt-PT"/>
              <a:pPr>
                <a:defRPr/>
              </a:pPr>
              <a:t>01-12-2011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E1D98A-A7DF-4945-83B2-6CA80A9DE00D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6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12" Type="http://schemas.openxmlformats.org/officeDocument/2006/relationships/image" Target="../media/image44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0.png"/><Relationship Id="rId5" Type="http://schemas.openxmlformats.org/officeDocument/2006/relationships/image" Target="../media/image3.png"/><Relationship Id="rId15" Type="http://schemas.openxmlformats.org/officeDocument/2006/relationships/image" Target="../media/image53.png"/><Relationship Id="rId10" Type="http://schemas.openxmlformats.org/officeDocument/2006/relationships/image" Target="../media/image36.png"/><Relationship Id="rId4" Type="http://schemas.openxmlformats.org/officeDocument/2006/relationships/image" Target="../media/image2.png"/><Relationship Id="rId9" Type="http://schemas.openxmlformats.org/officeDocument/2006/relationships/audio" Target="../media/audio1.wav"/><Relationship Id="rId1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44.png"/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12" Type="http://schemas.openxmlformats.org/officeDocument/2006/relationships/image" Target="../media/image43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0.png"/><Relationship Id="rId5" Type="http://schemas.openxmlformats.org/officeDocument/2006/relationships/image" Target="../media/image3.png"/><Relationship Id="rId15" Type="http://schemas.openxmlformats.org/officeDocument/2006/relationships/image" Target="../media/image56.png"/><Relationship Id="rId10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image" Target="../media/image36.png"/><Relationship Id="rId1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6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12" Type="http://schemas.openxmlformats.org/officeDocument/2006/relationships/image" Target="../media/image30.png"/><Relationship Id="rId17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7.png"/><Relationship Id="rId5" Type="http://schemas.openxmlformats.org/officeDocument/2006/relationships/image" Target="../media/image3.png"/><Relationship Id="rId15" Type="http://schemas.openxmlformats.org/officeDocument/2006/relationships/image" Target="../media/image39.png"/><Relationship Id="rId10" Type="http://schemas.openxmlformats.org/officeDocument/2006/relationships/image" Target="../media/image36.png"/><Relationship Id="rId4" Type="http://schemas.openxmlformats.org/officeDocument/2006/relationships/image" Target="../media/image2.png"/><Relationship Id="rId9" Type="http://schemas.openxmlformats.org/officeDocument/2006/relationships/audio" Target="../media/audio1.wav"/><Relationship Id="rId1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.png"/><Relationship Id="rId15" Type="http://schemas.openxmlformats.org/officeDocument/2006/relationships/image" Target="../media/image62.png"/><Relationship Id="rId10" Type="http://schemas.openxmlformats.org/officeDocument/2006/relationships/audio" Target="../media/audio1.wav"/><Relationship Id="rId4" Type="http://schemas.openxmlformats.org/officeDocument/2006/relationships/image" Target="../media/image2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67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.png"/><Relationship Id="rId15" Type="http://schemas.openxmlformats.org/officeDocument/2006/relationships/image" Target="../media/image65.png"/><Relationship Id="rId10" Type="http://schemas.openxmlformats.org/officeDocument/2006/relationships/image" Target="../media/image36.png"/><Relationship Id="rId4" Type="http://schemas.openxmlformats.org/officeDocument/2006/relationships/image" Target="../media/image2.png"/><Relationship Id="rId9" Type="http://schemas.openxmlformats.org/officeDocument/2006/relationships/audio" Target="../media/audio1.wav"/><Relationship Id="rId1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66.png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12" Type="http://schemas.openxmlformats.org/officeDocument/2006/relationships/image" Target="../media/image63.png"/><Relationship Id="rId17" Type="http://schemas.openxmlformats.org/officeDocument/2006/relationships/image" Target="../media/image70.png"/><Relationship Id="rId2" Type="http://schemas.openxmlformats.org/officeDocument/2006/relationships/notesSlide" Target="../notesSlides/notesSlide1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9.png"/><Relationship Id="rId5" Type="http://schemas.openxmlformats.org/officeDocument/2006/relationships/image" Target="../media/image3.png"/><Relationship Id="rId15" Type="http://schemas.openxmlformats.org/officeDocument/2006/relationships/image" Target="../media/image69.png"/><Relationship Id="rId10" Type="http://schemas.openxmlformats.org/officeDocument/2006/relationships/image" Target="../media/image38.png"/><Relationship Id="rId4" Type="http://schemas.openxmlformats.org/officeDocument/2006/relationships/image" Target="../media/image2.png"/><Relationship Id="rId9" Type="http://schemas.openxmlformats.org/officeDocument/2006/relationships/image" Target="../media/image37.png"/><Relationship Id="rId1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audio" Target="../media/audio1.wav"/><Relationship Id="rId4" Type="http://schemas.openxmlformats.org/officeDocument/2006/relationships/image" Target="../media/image16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audio" Target="../media/audio1.wav"/><Relationship Id="rId5" Type="http://schemas.openxmlformats.org/officeDocument/2006/relationships/image" Target="../media/image23.png"/><Relationship Id="rId10" Type="http://schemas.openxmlformats.org/officeDocument/2006/relationships/slide" Target="slide1.xml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audio" Target="../media/audio1.wav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3.png"/><Relationship Id="rId15" Type="http://schemas.openxmlformats.org/officeDocument/2006/relationships/image" Target="../media/image37.png"/><Relationship Id="rId10" Type="http://schemas.openxmlformats.org/officeDocument/2006/relationships/image" Target="../media/image33.png"/><Relationship Id="rId4" Type="http://schemas.openxmlformats.org/officeDocument/2006/relationships/image" Target="../media/image2.png"/><Relationship Id="rId9" Type="http://schemas.openxmlformats.org/officeDocument/2006/relationships/image" Target="../media/image32.png"/><Relationship Id="rId1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.png"/><Relationship Id="rId15" Type="http://schemas.openxmlformats.org/officeDocument/2006/relationships/image" Target="../media/image30.png"/><Relationship Id="rId10" Type="http://schemas.openxmlformats.org/officeDocument/2006/relationships/audio" Target="../media/audio1.wav"/><Relationship Id="rId4" Type="http://schemas.openxmlformats.org/officeDocument/2006/relationships/image" Target="../media/image2.png"/><Relationship Id="rId9" Type="http://schemas.openxmlformats.org/officeDocument/2006/relationships/image" Target="../media/image34.png"/><Relationship Id="rId1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2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12" Type="http://schemas.openxmlformats.org/officeDocument/2006/relationships/image" Target="../media/image30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7.png"/><Relationship Id="rId5" Type="http://schemas.openxmlformats.org/officeDocument/2006/relationships/image" Target="../media/image3.png"/><Relationship Id="rId15" Type="http://schemas.openxmlformats.org/officeDocument/2006/relationships/image" Target="../media/image44.png"/><Relationship Id="rId10" Type="http://schemas.openxmlformats.org/officeDocument/2006/relationships/image" Target="../media/image36.png"/><Relationship Id="rId4" Type="http://schemas.openxmlformats.org/officeDocument/2006/relationships/image" Target="../media/image2.png"/><Relationship Id="rId9" Type="http://schemas.openxmlformats.org/officeDocument/2006/relationships/audio" Target="../media/audio1.wav"/><Relationship Id="rId1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3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12" Type="http://schemas.openxmlformats.org/officeDocument/2006/relationships/image" Target="../media/image30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7.png"/><Relationship Id="rId5" Type="http://schemas.openxmlformats.org/officeDocument/2006/relationships/image" Target="../media/image3.png"/><Relationship Id="rId15" Type="http://schemas.openxmlformats.org/officeDocument/2006/relationships/image" Target="../media/image46.png"/><Relationship Id="rId10" Type="http://schemas.openxmlformats.org/officeDocument/2006/relationships/image" Target="../media/image36.png"/><Relationship Id="rId4" Type="http://schemas.openxmlformats.org/officeDocument/2006/relationships/image" Target="../media/image2.png"/><Relationship Id="rId9" Type="http://schemas.openxmlformats.org/officeDocument/2006/relationships/audio" Target="../media/audio1.wav"/><Relationship Id="rId1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4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12" Type="http://schemas.openxmlformats.org/officeDocument/2006/relationships/image" Target="../media/image30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7.png"/><Relationship Id="rId5" Type="http://schemas.openxmlformats.org/officeDocument/2006/relationships/image" Target="../media/image3.png"/><Relationship Id="rId15" Type="http://schemas.openxmlformats.org/officeDocument/2006/relationships/image" Target="../media/image49.png"/><Relationship Id="rId10" Type="http://schemas.openxmlformats.org/officeDocument/2006/relationships/image" Target="../media/image36.png"/><Relationship Id="rId4" Type="http://schemas.openxmlformats.org/officeDocument/2006/relationships/image" Target="../media/image2.png"/><Relationship Id="rId9" Type="http://schemas.openxmlformats.org/officeDocument/2006/relationships/audio" Target="../media/audio1.wav"/><Relationship Id="rId1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3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12" Type="http://schemas.openxmlformats.org/officeDocument/2006/relationships/image" Target="../media/image30.pn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7.png"/><Relationship Id="rId5" Type="http://schemas.openxmlformats.org/officeDocument/2006/relationships/image" Target="../media/image3.png"/><Relationship Id="rId15" Type="http://schemas.openxmlformats.org/officeDocument/2006/relationships/image" Target="../media/image46.png"/><Relationship Id="rId10" Type="http://schemas.openxmlformats.org/officeDocument/2006/relationships/image" Target="../media/image36.png"/><Relationship Id="rId4" Type="http://schemas.openxmlformats.org/officeDocument/2006/relationships/image" Target="../media/image2.png"/><Relationship Id="rId9" Type="http://schemas.openxmlformats.org/officeDocument/2006/relationships/audio" Target="../media/audio1.wav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ângulo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179388" y="215900"/>
            <a:ext cx="8785225" cy="1484313"/>
          </a:xfrm>
          <a:prstGeom prst="flowChartDocument">
            <a:avLst/>
          </a:prstGeom>
          <a:solidFill>
            <a:srgbClr val="31849B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latin typeface="+mn-lt"/>
              <a:cs typeface="+mn-cs"/>
            </a:endParaRPr>
          </a:p>
        </p:txBody>
      </p:sp>
      <p:sp>
        <p:nvSpPr>
          <p:cNvPr id="111" name="Rectângulo arredondado 110"/>
          <p:cNvSpPr/>
          <p:nvPr/>
        </p:nvSpPr>
        <p:spPr>
          <a:xfrm>
            <a:off x="467544" y="1988840"/>
            <a:ext cx="8208912" cy="4464496"/>
          </a:xfrm>
          <a:prstGeom prst="roundRect">
            <a:avLst>
              <a:gd name="adj" fmla="val 4517"/>
            </a:avLst>
          </a:prstGeom>
          <a:solidFill>
            <a:schemeClr val="bg1"/>
          </a:solidFill>
          <a:ln w="76200"/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dirty="0">
              <a:solidFill>
                <a:srgbClr val="FFFF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2053" name="Grupo 50"/>
          <p:cNvGrpSpPr>
            <a:grpSpLocks/>
          </p:cNvGrpSpPr>
          <p:nvPr/>
        </p:nvGrpSpPr>
        <p:grpSpPr bwMode="auto">
          <a:xfrm flipH="1">
            <a:off x="3060700" y="4941888"/>
            <a:ext cx="4464050" cy="1512887"/>
            <a:chOff x="592138" y="2424113"/>
            <a:chExt cx="2136775" cy="846137"/>
          </a:xfrm>
        </p:grpSpPr>
        <p:pic>
          <p:nvPicPr>
            <p:cNvPr id="2066" name="Picture 63" descr="RODA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60525" y="2987675"/>
              <a:ext cx="219075" cy="28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7" name="Picture 64" descr="RODA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68550" y="2987675"/>
              <a:ext cx="219075" cy="28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8" name="Picture 65" descr="POLICE_CAR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2138" y="2424113"/>
              <a:ext cx="949325" cy="844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9" name="Picture 66" descr="ATRELADO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52575" y="2597150"/>
              <a:ext cx="1176338" cy="569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4" name="Picture 63" descr="ROD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14575" y="5948363"/>
            <a:ext cx="457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64" descr="ROD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025" y="5948363"/>
            <a:ext cx="457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6" descr="ATRELADO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5249863"/>
            <a:ext cx="24574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32" descr="C:\Users\Sandra\Documents\PROJECT\UNIT12 - JOBS\CLIPART\police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64300" y="2060575"/>
            <a:ext cx="2679700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33" descr="C:\Users\Sandra\Pictures\BUTTONS_JOBS\Imagem3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188913"/>
            <a:ext cx="8558213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36" descr="C:\Users\Sandra\Documents\PROJECT\UNIT12 - JOBS\CLIPART\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8029370" flipH="1">
            <a:off x="1747838" y="3836988"/>
            <a:ext cx="881062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37" descr="C:\Users\Sandra\Documents\PROJECT\UNIT12 - JOBS\CLIPART\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733372">
            <a:off x="5100638" y="2279650"/>
            <a:ext cx="10080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39" descr="C:\Users\Sandra\Documents\PROJECT\UNIT12 - JOBS\CLIPART\4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4300" y="3933825"/>
            <a:ext cx="14763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40" descr="C:\Users\Sandra\Documents\PROJECT\UNIT12 - JOBS\CLIPART\5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-1563142">
            <a:off x="2767013" y="2805113"/>
            <a:ext cx="16541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41" descr="C:\Users\Sandra\Documents\PROJECT\UNIT12 - JOBS\CLIPART\6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1188" y="2205038"/>
            <a:ext cx="199072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42" descr="C:\Users\Sandra\Pictures\BUTTONS_JOBS\Imagem33.png">
            <a:hlinkClick r:id="" action="ppaction://hlinkshowjump?jump=nextslide">
              <a:snd r:embed="rId14" name="click.wav"/>
            </a:hlinkClick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5338" y="5287963"/>
            <a:ext cx="2230437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43" descr="C:\Users\Sandra\Pictures\BUTTONS_JOBS\Imagem34.png">
            <a:hlinkClick r:id="rId16" action="ppaction://hlinksldjump">
              <a:snd r:embed="rId14" name="click.wav"/>
            </a:hlinkClick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492500" y="5229225"/>
            <a:ext cx="1652588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ângulo arredondado 44"/>
          <p:cNvSpPr/>
          <p:nvPr/>
        </p:nvSpPr>
        <p:spPr>
          <a:xfrm>
            <a:off x="5278681" y="1988840"/>
            <a:ext cx="3401295" cy="2808312"/>
          </a:xfrm>
          <a:prstGeom prst="roundRect">
            <a:avLst>
              <a:gd name="adj" fmla="val 4517"/>
            </a:avLst>
          </a:prstGeom>
          <a:solidFill>
            <a:schemeClr val="bg1"/>
          </a:solidFill>
          <a:ln w="76200"/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4" name="Rectângulo arredondado 43"/>
          <p:cNvSpPr/>
          <p:nvPr/>
        </p:nvSpPr>
        <p:spPr>
          <a:xfrm>
            <a:off x="467544" y="1988840"/>
            <a:ext cx="4536504" cy="2808312"/>
          </a:xfrm>
          <a:prstGeom prst="roundRect">
            <a:avLst>
              <a:gd name="adj" fmla="val 4517"/>
            </a:avLst>
          </a:prstGeom>
          <a:solidFill>
            <a:schemeClr val="bg1"/>
          </a:solidFill>
          <a:ln w="76200"/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179388" y="215900"/>
            <a:ext cx="8785225" cy="1484313"/>
          </a:xfrm>
          <a:prstGeom prst="flowChartDocument">
            <a:avLst/>
          </a:prstGeom>
          <a:solidFill>
            <a:srgbClr val="31849B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latin typeface="+mn-lt"/>
              <a:cs typeface="+mn-cs"/>
            </a:endParaRPr>
          </a:p>
        </p:txBody>
      </p:sp>
      <p:grpSp>
        <p:nvGrpSpPr>
          <p:cNvPr id="2" name="Grupo 50"/>
          <p:cNvGrpSpPr>
            <a:grpSpLocks/>
          </p:cNvGrpSpPr>
          <p:nvPr/>
        </p:nvGrpSpPr>
        <p:grpSpPr bwMode="auto">
          <a:xfrm flipH="1">
            <a:off x="468313" y="5156200"/>
            <a:ext cx="4464050" cy="1512888"/>
            <a:chOff x="592138" y="2424113"/>
            <a:chExt cx="2136775" cy="846137"/>
          </a:xfrm>
        </p:grpSpPr>
        <p:pic>
          <p:nvPicPr>
            <p:cNvPr id="11305" name="Picture 63" descr="ROD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60525" y="2987675"/>
              <a:ext cx="219075" cy="28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06" name="Picture 64" descr="ROD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68550" y="2987675"/>
              <a:ext cx="219075" cy="28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07" name="Picture 65" descr="POLICE_CAR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2138" y="2424113"/>
              <a:ext cx="949325" cy="844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08" name="Picture 66" descr="ATRELADO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52575" y="2597150"/>
              <a:ext cx="1176338" cy="569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" name="Rectângulo arredondado 51"/>
          <p:cNvSpPr/>
          <p:nvPr/>
        </p:nvSpPr>
        <p:spPr>
          <a:xfrm>
            <a:off x="683568" y="2204864"/>
            <a:ext cx="1944216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rgbClr val="0070C0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53" name="Rectângulo arredondado 52"/>
          <p:cNvSpPr/>
          <p:nvPr/>
        </p:nvSpPr>
        <p:spPr>
          <a:xfrm>
            <a:off x="2843808" y="2204864"/>
            <a:ext cx="1944216" cy="648072"/>
          </a:xfrm>
          <a:prstGeom prst="roundRect">
            <a:avLst/>
          </a:prstGeom>
          <a:solidFill>
            <a:srgbClr val="FF66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rgbClr val="FF0066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54" name="Rectângulo arredondado 53"/>
          <p:cNvSpPr/>
          <p:nvPr/>
        </p:nvSpPr>
        <p:spPr>
          <a:xfrm>
            <a:off x="683568" y="3068960"/>
            <a:ext cx="1944216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rgbClr val="009900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55" name="Rectângulo arredondado 54"/>
          <p:cNvSpPr/>
          <p:nvPr/>
        </p:nvSpPr>
        <p:spPr>
          <a:xfrm>
            <a:off x="2843808" y="3068960"/>
            <a:ext cx="1944216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rgbClr val="7030A0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42" name="Rectângulo arredondado 41"/>
          <p:cNvSpPr/>
          <p:nvPr/>
        </p:nvSpPr>
        <p:spPr>
          <a:xfrm>
            <a:off x="683568" y="3933056"/>
            <a:ext cx="1944216" cy="648072"/>
          </a:xfrm>
          <a:prstGeom prst="roundRect">
            <a:avLst/>
          </a:prstGeom>
          <a:solidFill>
            <a:srgbClr val="FFFF3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rgbClr val="FFC000"/>
                </a:solidFill>
              </a:ln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2843808" y="3933056"/>
            <a:ext cx="1944216" cy="648072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chemeClr val="bg1">
                    <a:lumMod val="50000"/>
                  </a:schemeClr>
                </a:solidFill>
              </a:ln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50" name="Rectângulo 49"/>
          <p:cNvSpPr/>
          <p:nvPr/>
        </p:nvSpPr>
        <p:spPr>
          <a:xfrm rot="1194487">
            <a:off x="7994725" y="4886640"/>
            <a:ext cx="73626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7200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latin typeface="Coaster"/>
                <a:cs typeface="+mn-cs"/>
              </a:rPr>
              <a:t>?</a:t>
            </a:r>
            <a:endParaRPr lang="pt-PT" sz="7200" dirty="0">
              <a:solidFill>
                <a:srgbClr val="FF0066"/>
              </a:solidFill>
              <a:latin typeface="+mn-lt"/>
              <a:cs typeface="+mn-cs"/>
            </a:endParaRPr>
          </a:p>
        </p:txBody>
      </p:sp>
      <p:pic>
        <p:nvPicPr>
          <p:cNvPr id="4138" name="Picture 42" descr="C:\Users\Sandra\Pictures\BUTTONS_JOBS\Imagem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3038475"/>
            <a:ext cx="16764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9" name="Picture 43" descr="C:\Users\Sandra\Pictures\BUTTONS_JOBS\Imagem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2788" y="3883025"/>
            <a:ext cx="1865312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1" name="Picture 45" descr="C:\Users\Sandra\Pictures\BUTTONS_JOBS\Imagem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550" y="4724400"/>
            <a:ext cx="2541588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3" name="Picture 47" descr="C:\Users\Sandra\Pictures\BUTTONS_JOBS\Imagem9.png">
            <a:hlinkClick r:id="" action="ppaction://hlinkshowjump?jump=nextslide">
              <a:snd r:embed="rId9" name="click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96200" y="5732463"/>
            <a:ext cx="9080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7" name="Picture 41" descr="C:\Users\Sandra\Pictures\BUTTONS_JOBS\Imagem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71550" y="2160588"/>
            <a:ext cx="1311275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C:\Users\Sandra\Pictures\BUTTONS_JOBS\Imagem1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71775" y="3860800"/>
            <a:ext cx="206057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C:\Users\Sandra\Pictures\BUTTONS_JOBS\Imagem14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20775" y="3048000"/>
            <a:ext cx="1139825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1" name="Picture 3" descr="C:\Users\Sandra\Pictures\BUTTONS_JOBS\Imagem11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7088" y="188913"/>
            <a:ext cx="72167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2" name="Picture 3" descr="MECHANIC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2055813"/>
            <a:ext cx="266541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C:\Users\Sandra\Pictures\BUTTONS_JOBS\Imagem20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801938" y="2171700"/>
            <a:ext cx="2030412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C:\Users\Sandra\Pictures\BUTTONS_JOBS\Imagem21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5661025"/>
            <a:ext cx="440690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6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39685E-6 L -0.23229 0.5020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" y="25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229 0.50208 L 0.16927 0.5020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031E-7 L 0.39375 -0.0050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-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9" presetClass="entr" presetSubtype="0" ac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ângulo arredondado 44"/>
          <p:cNvSpPr/>
          <p:nvPr/>
        </p:nvSpPr>
        <p:spPr>
          <a:xfrm>
            <a:off x="5278681" y="1988840"/>
            <a:ext cx="3401295" cy="2808312"/>
          </a:xfrm>
          <a:prstGeom prst="roundRect">
            <a:avLst>
              <a:gd name="adj" fmla="val 4517"/>
            </a:avLst>
          </a:prstGeom>
          <a:solidFill>
            <a:schemeClr val="bg1"/>
          </a:solidFill>
          <a:ln w="76200"/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4" name="Rectângulo arredondado 43"/>
          <p:cNvSpPr/>
          <p:nvPr/>
        </p:nvSpPr>
        <p:spPr>
          <a:xfrm>
            <a:off x="467544" y="1988840"/>
            <a:ext cx="4536504" cy="2808312"/>
          </a:xfrm>
          <a:prstGeom prst="roundRect">
            <a:avLst>
              <a:gd name="adj" fmla="val 4517"/>
            </a:avLst>
          </a:prstGeom>
          <a:solidFill>
            <a:schemeClr val="bg1"/>
          </a:solidFill>
          <a:ln w="76200"/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179388" y="215900"/>
            <a:ext cx="8785225" cy="1484313"/>
          </a:xfrm>
          <a:prstGeom prst="flowChartDocument">
            <a:avLst/>
          </a:prstGeom>
          <a:solidFill>
            <a:srgbClr val="31849B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latin typeface="+mn-lt"/>
              <a:cs typeface="+mn-cs"/>
            </a:endParaRPr>
          </a:p>
        </p:txBody>
      </p:sp>
      <p:grpSp>
        <p:nvGrpSpPr>
          <p:cNvPr id="2" name="Grupo 50"/>
          <p:cNvGrpSpPr>
            <a:grpSpLocks/>
          </p:cNvGrpSpPr>
          <p:nvPr/>
        </p:nvGrpSpPr>
        <p:grpSpPr bwMode="auto">
          <a:xfrm flipH="1">
            <a:off x="468313" y="5156200"/>
            <a:ext cx="4464050" cy="1512888"/>
            <a:chOff x="592138" y="2424113"/>
            <a:chExt cx="2136775" cy="846137"/>
          </a:xfrm>
        </p:grpSpPr>
        <p:pic>
          <p:nvPicPr>
            <p:cNvPr id="12329" name="Picture 63" descr="ROD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60525" y="2987675"/>
              <a:ext cx="219075" cy="28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30" name="Picture 64" descr="ROD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68550" y="2987675"/>
              <a:ext cx="219075" cy="28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31" name="Picture 65" descr="POLICE_CAR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2138" y="2424113"/>
              <a:ext cx="949325" cy="844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32" name="Picture 66" descr="ATRELADO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52575" y="2597150"/>
              <a:ext cx="1176338" cy="569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" name="Rectângulo arredondado 51"/>
          <p:cNvSpPr/>
          <p:nvPr/>
        </p:nvSpPr>
        <p:spPr>
          <a:xfrm>
            <a:off x="683568" y="2204864"/>
            <a:ext cx="1944216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rgbClr val="0070C0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53" name="Rectângulo arredondado 52"/>
          <p:cNvSpPr/>
          <p:nvPr/>
        </p:nvSpPr>
        <p:spPr>
          <a:xfrm>
            <a:off x="2843808" y="2204864"/>
            <a:ext cx="1944216" cy="648072"/>
          </a:xfrm>
          <a:prstGeom prst="roundRect">
            <a:avLst/>
          </a:prstGeom>
          <a:solidFill>
            <a:srgbClr val="FF66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rgbClr val="FF0066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54" name="Rectângulo arredondado 53"/>
          <p:cNvSpPr/>
          <p:nvPr/>
        </p:nvSpPr>
        <p:spPr>
          <a:xfrm>
            <a:off x="683568" y="3068960"/>
            <a:ext cx="1944216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rgbClr val="009900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55" name="Rectângulo arredondado 54"/>
          <p:cNvSpPr/>
          <p:nvPr/>
        </p:nvSpPr>
        <p:spPr>
          <a:xfrm>
            <a:off x="2843808" y="3068960"/>
            <a:ext cx="1944216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rgbClr val="7030A0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42" name="Rectângulo arredondado 41"/>
          <p:cNvSpPr/>
          <p:nvPr/>
        </p:nvSpPr>
        <p:spPr>
          <a:xfrm>
            <a:off x="683568" y="3933056"/>
            <a:ext cx="1944216" cy="648072"/>
          </a:xfrm>
          <a:prstGeom prst="roundRect">
            <a:avLst/>
          </a:prstGeom>
          <a:solidFill>
            <a:srgbClr val="FFFF3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rgbClr val="FFC000"/>
                </a:solidFill>
              </a:ln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2843808" y="3933056"/>
            <a:ext cx="1944216" cy="648072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chemeClr val="bg1">
                    <a:lumMod val="50000"/>
                  </a:schemeClr>
                </a:solidFill>
              </a:ln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50" name="Rectângulo 49"/>
          <p:cNvSpPr/>
          <p:nvPr/>
        </p:nvSpPr>
        <p:spPr>
          <a:xfrm rot="1194487">
            <a:off x="7994725" y="4886640"/>
            <a:ext cx="73626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7200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latin typeface="Coaster"/>
                <a:cs typeface="+mn-cs"/>
              </a:rPr>
              <a:t>?</a:t>
            </a:r>
            <a:endParaRPr lang="pt-PT" sz="7200" dirty="0">
              <a:solidFill>
                <a:srgbClr val="FF0066"/>
              </a:solidFill>
              <a:latin typeface="+mn-lt"/>
              <a:cs typeface="+mn-cs"/>
            </a:endParaRPr>
          </a:p>
        </p:txBody>
      </p:sp>
      <p:pic>
        <p:nvPicPr>
          <p:cNvPr id="4138" name="Picture 42" descr="C:\Users\Sandra\Pictures\BUTTONS_JOBS\Imagem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3038475"/>
            <a:ext cx="16764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1" name="Picture 45" descr="C:\Users\Sandra\Pictures\BUTTONS_JOBS\Imagem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088" y="4724400"/>
            <a:ext cx="2541587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3" name="Picture 47" descr="C:\Users\Sandra\Pictures\BUTTONS_JOBS\Imagem9.png">
            <a:hlinkClick r:id="" action="ppaction://hlinkshowjump?jump=nextslide">
              <a:snd r:embed="rId8" name="click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96200" y="5732463"/>
            <a:ext cx="9080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4" name="Picture 48" descr="C:\Users\Sandra\Pictures\BUTTONS_JOBS\Imagem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05125" y="2176463"/>
            <a:ext cx="1792288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7" name="Picture 41" descr="C:\Users\Sandra\Pictures\BUTTONS_JOBS\Imagem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71550" y="2160588"/>
            <a:ext cx="1311275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3" name="Picture 3" descr="C:\Users\Sandra\Pictures\BUTTONS_JOBS\Imagem1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00113" y="188913"/>
            <a:ext cx="72167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C:\Users\Sandra\Pictures\BUTTONS_JOBS\Imagem13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71775" y="3860800"/>
            <a:ext cx="206057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C:\Users\Sandra\Pictures\BUTTONS_JOBS\Imagem14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20775" y="3048000"/>
            <a:ext cx="1139825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6" name="Picture 4" descr="NURSE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2060575"/>
            <a:ext cx="26654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C:\Users\Sandra\Pictures\BUTTONS_JOBS\Imagem22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27100" y="3894138"/>
            <a:ext cx="1500188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C:\Users\Sandra\Pictures\BUTTONS_JOBS\Imagem23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0825" y="5516563"/>
            <a:ext cx="3913188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6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1087 L 0.00174 0.2615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25116 L 0.3875 0.2511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031E-7 L 0.39375 -0.0050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-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9" presetClass="entr" presetSubtype="0" ac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ângulo arredondado 44"/>
          <p:cNvSpPr/>
          <p:nvPr/>
        </p:nvSpPr>
        <p:spPr>
          <a:xfrm>
            <a:off x="5278681" y="1988840"/>
            <a:ext cx="3401295" cy="2808312"/>
          </a:xfrm>
          <a:prstGeom prst="roundRect">
            <a:avLst>
              <a:gd name="adj" fmla="val 4517"/>
            </a:avLst>
          </a:prstGeom>
          <a:solidFill>
            <a:schemeClr val="bg1"/>
          </a:solidFill>
          <a:ln w="76200"/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4" name="Rectângulo arredondado 43"/>
          <p:cNvSpPr/>
          <p:nvPr/>
        </p:nvSpPr>
        <p:spPr>
          <a:xfrm>
            <a:off x="467544" y="1988840"/>
            <a:ext cx="4536504" cy="2808312"/>
          </a:xfrm>
          <a:prstGeom prst="roundRect">
            <a:avLst>
              <a:gd name="adj" fmla="val 4517"/>
            </a:avLst>
          </a:prstGeom>
          <a:solidFill>
            <a:schemeClr val="bg1"/>
          </a:solidFill>
          <a:ln w="76200"/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179388" y="215900"/>
            <a:ext cx="8785225" cy="1484313"/>
          </a:xfrm>
          <a:prstGeom prst="flowChartDocument">
            <a:avLst/>
          </a:prstGeom>
          <a:solidFill>
            <a:srgbClr val="31849B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latin typeface="+mn-lt"/>
              <a:cs typeface="+mn-cs"/>
            </a:endParaRPr>
          </a:p>
        </p:txBody>
      </p:sp>
      <p:grpSp>
        <p:nvGrpSpPr>
          <p:cNvPr id="2" name="Grupo 50"/>
          <p:cNvGrpSpPr>
            <a:grpSpLocks/>
          </p:cNvGrpSpPr>
          <p:nvPr/>
        </p:nvGrpSpPr>
        <p:grpSpPr bwMode="auto">
          <a:xfrm flipH="1">
            <a:off x="468313" y="5156200"/>
            <a:ext cx="4464050" cy="1512888"/>
            <a:chOff x="592138" y="2424113"/>
            <a:chExt cx="2136775" cy="846137"/>
          </a:xfrm>
        </p:grpSpPr>
        <p:pic>
          <p:nvPicPr>
            <p:cNvPr id="13353" name="Picture 63" descr="ROD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60525" y="2987675"/>
              <a:ext cx="219075" cy="28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54" name="Picture 64" descr="ROD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68550" y="2987675"/>
              <a:ext cx="219075" cy="28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55" name="Picture 65" descr="POLICE_CAR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2138" y="2424113"/>
              <a:ext cx="949325" cy="844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56" name="Picture 66" descr="ATRELADO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52575" y="2597150"/>
              <a:ext cx="1176338" cy="569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" name="Rectângulo arredondado 51"/>
          <p:cNvSpPr/>
          <p:nvPr/>
        </p:nvSpPr>
        <p:spPr>
          <a:xfrm>
            <a:off x="683568" y="2204864"/>
            <a:ext cx="1944216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rgbClr val="0070C0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53" name="Rectângulo arredondado 52"/>
          <p:cNvSpPr/>
          <p:nvPr/>
        </p:nvSpPr>
        <p:spPr>
          <a:xfrm>
            <a:off x="2843808" y="2204864"/>
            <a:ext cx="1944216" cy="648072"/>
          </a:xfrm>
          <a:prstGeom prst="roundRect">
            <a:avLst/>
          </a:prstGeom>
          <a:solidFill>
            <a:srgbClr val="FF66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rgbClr val="FF0066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54" name="Rectângulo arredondado 53"/>
          <p:cNvSpPr/>
          <p:nvPr/>
        </p:nvSpPr>
        <p:spPr>
          <a:xfrm>
            <a:off x="683568" y="3068960"/>
            <a:ext cx="1944216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rgbClr val="009900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55" name="Rectângulo arredondado 54"/>
          <p:cNvSpPr/>
          <p:nvPr/>
        </p:nvSpPr>
        <p:spPr>
          <a:xfrm>
            <a:off x="2843808" y="3068960"/>
            <a:ext cx="1944216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rgbClr val="7030A0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42" name="Rectângulo arredondado 41"/>
          <p:cNvSpPr/>
          <p:nvPr/>
        </p:nvSpPr>
        <p:spPr>
          <a:xfrm>
            <a:off x="683568" y="3933056"/>
            <a:ext cx="1944216" cy="648072"/>
          </a:xfrm>
          <a:prstGeom prst="roundRect">
            <a:avLst/>
          </a:prstGeom>
          <a:solidFill>
            <a:srgbClr val="FFFF3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rgbClr val="FFC000"/>
                </a:solidFill>
              </a:ln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2843808" y="3933056"/>
            <a:ext cx="1944216" cy="648072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chemeClr val="bg1">
                    <a:lumMod val="50000"/>
                  </a:schemeClr>
                </a:solidFill>
              </a:ln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50" name="Rectângulo 49"/>
          <p:cNvSpPr/>
          <p:nvPr/>
        </p:nvSpPr>
        <p:spPr>
          <a:xfrm rot="1194487">
            <a:off x="7994725" y="4886640"/>
            <a:ext cx="73626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7200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latin typeface="Coaster"/>
                <a:cs typeface="+mn-cs"/>
              </a:rPr>
              <a:t>?</a:t>
            </a:r>
            <a:endParaRPr lang="pt-PT" sz="7200" dirty="0">
              <a:solidFill>
                <a:srgbClr val="FF0066"/>
              </a:solidFill>
              <a:latin typeface="+mn-lt"/>
              <a:cs typeface="+mn-cs"/>
            </a:endParaRPr>
          </a:p>
        </p:txBody>
      </p:sp>
      <p:pic>
        <p:nvPicPr>
          <p:cNvPr id="4138" name="Picture 42" descr="C:\Users\Sandra\Pictures\BUTTONS_JOBS\Imagem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3038475"/>
            <a:ext cx="16764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9" name="Picture 43" descr="C:\Users\Sandra\Pictures\BUTTONS_JOBS\Imagem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2788" y="3883025"/>
            <a:ext cx="1865312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1" name="Picture 45" descr="C:\Users\Sandra\Pictures\BUTTONS_JOBS\Imagem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0113" y="4724400"/>
            <a:ext cx="2541587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3" name="Picture 47" descr="C:\Users\Sandra\Pictures\BUTTONS_JOBS\Imagem9.png">
            <a:hlinkClick r:id="" action="ppaction://hlinkshowjump?jump=nextslide">
              <a:snd r:embed="rId9" name="click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96200" y="5732463"/>
            <a:ext cx="9080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4" name="Picture 48" descr="C:\Users\Sandra\Pictures\BUTTONS_JOBS\Imagem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05125" y="2176463"/>
            <a:ext cx="1792288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7" name="Picture 41" descr="C:\Users\Sandra\Pictures\BUTTONS_JOBS\Imagem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71550" y="2160588"/>
            <a:ext cx="1311275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C:\Users\Sandra\Pictures\BUTTONS_JOBS\Imagem14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20775" y="3048000"/>
            <a:ext cx="1139825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9" name="Picture 4" descr="POSTMAN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2068513"/>
            <a:ext cx="266541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0" name="Picture 3" descr="C:\Users\Sandra\Pictures\BUTTONS_JOBS\Imagem11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7088" y="188913"/>
            <a:ext cx="72167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C:\Users\Sandra\Pictures\BUTTONS_JOBS\Imagem24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822575" y="3890963"/>
            <a:ext cx="196215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C:\Users\Sandra\Pictures\BUTTONS_JOBS\Imagem25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5589588"/>
            <a:ext cx="4303713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6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3784E-6 L -0.2309 0.2516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12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09 0.25162 L 0.16285 0.2516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031E-7 L 0.39375 -0.0050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-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9" presetClass="entr" presetSubtype="0" ac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ângulo arredondado 44"/>
          <p:cNvSpPr/>
          <p:nvPr/>
        </p:nvSpPr>
        <p:spPr>
          <a:xfrm>
            <a:off x="5278681" y="1988840"/>
            <a:ext cx="3401295" cy="2808312"/>
          </a:xfrm>
          <a:prstGeom prst="roundRect">
            <a:avLst>
              <a:gd name="adj" fmla="val 4517"/>
            </a:avLst>
          </a:prstGeom>
          <a:solidFill>
            <a:schemeClr val="bg1"/>
          </a:solidFill>
          <a:ln w="76200"/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4" name="Rectângulo arredondado 43"/>
          <p:cNvSpPr/>
          <p:nvPr/>
        </p:nvSpPr>
        <p:spPr>
          <a:xfrm>
            <a:off x="467544" y="1988840"/>
            <a:ext cx="4536504" cy="2808312"/>
          </a:xfrm>
          <a:prstGeom prst="roundRect">
            <a:avLst>
              <a:gd name="adj" fmla="val 4517"/>
            </a:avLst>
          </a:prstGeom>
          <a:solidFill>
            <a:schemeClr val="bg1"/>
          </a:solidFill>
          <a:ln w="76200"/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179388" y="215900"/>
            <a:ext cx="8785225" cy="1484313"/>
          </a:xfrm>
          <a:prstGeom prst="flowChartDocument">
            <a:avLst/>
          </a:prstGeom>
          <a:solidFill>
            <a:srgbClr val="31849B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latin typeface="+mn-lt"/>
              <a:cs typeface="+mn-cs"/>
            </a:endParaRPr>
          </a:p>
        </p:txBody>
      </p:sp>
      <p:grpSp>
        <p:nvGrpSpPr>
          <p:cNvPr id="2" name="Grupo 50"/>
          <p:cNvGrpSpPr>
            <a:grpSpLocks/>
          </p:cNvGrpSpPr>
          <p:nvPr/>
        </p:nvGrpSpPr>
        <p:grpSpPr bwMode="auto">
          <a:xfrm flipH="1">
            <a:off x="468313" y="5156200"/>
            <a:ext cx="4464050" cy="1512888"/>
            <a:chOff x="592138" y="2424113"/>
            <a:chExt cx="2136775" cy="846137"/>
          </a:xfrm>
        </p:grpSpPr>
        <p:pic>
          <p:nvPicPr>
            <p:cNvPr id="14377" name="Picture 63" descr="ROD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60525" y="2987675"/>
              <a:ext cx="219075" cy="28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8" name="Picture 64" descr="ROD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68550" y="2987675"/>
              <a:ext cx="219075" cy="28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9" name="Picture 65" descr="POLICE_CAR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2138" y="2424113"/>
              <a:ext cx="949325" cy="844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80" name="Picture 66" descr="ATRELADO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52575" y="2597150"/>
              <a:ext cx="1176338" cy="569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" name="Rectângulo arredondado 51"/>
          <p:cNvSpPr/>
          <p:nvPr/>
        </p:nvSpPr>
        <p:spPr>
          <a:xfrm>
            <a:off x="683568" y="2204864"/>
            <a:ext cx="1944216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rgbClr val="0070C0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53" name="Rectângulo arredondado 52"/>
          <p:cNvSpPr/>
          <p:nvPr/>
        </p:nvSpPr>
        <p:spPr>
          <a:xfrm>
            <a:off x="2843808" y="2204864"/>
            <a:ext cx="1944216" cy="648072"/>
          </a:xfrm>
          <a:prstGeom prst="roundRect">
            <a:avLst/>
          </a:prstGeom>
          <a:solidFill>
            <a:srgbClr val="FF66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rgbClr val="FF0066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54" name="Rectângulo arredondado 53"/>
          <p:cNvSpPr/>
          <p:nvPr/>
        </p:nvSpPr>
        <p:spPr>
          <a:xfrm>
            <a:off x="683568" y="3068960"/>
            <a:ext cx="1944216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rgbClr val="009900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55" name="Rectângulo arredondado 54"/>
          <p:cNvSpPr/>
          <p:nvPr/>
        </p:nvSpPr>
        <p:spPr>
          <a:xfrm>
            <a:off x="2843808" y="3068960"/>
            <a:ext cx="1944216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rgbClr val="7030A0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42" name="Rectângulo arredondado 41"/>
          <p:cNvSpPr/>
          <p:nvPr/>
        </p:nvSpPr>
        <p:spPr>
          <a:xfrm>
            <a:off x="683568" y="3933056"/>
            <a:ext cx="1944216" cy="648072"/>
          </a:xfrm>
          <a:prstGeom prst="roundRect">
            <a:avLst/>
          </a:prstGeom>
          <a:solidFill>
            <a:srgbClr val="FFFF3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rgbClr val="FFC000"/>
                </a:solidFill>
              </a:ln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2843808" y="3933056"/>
            <a:ext cx="1944216" cy="648072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chemeClr val="bg1">
                    <a:lumMod val="50000"/>
                  </a:schemeClr>
                </a:solidFill>
              </a:ln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50" name="Rectângulo 49"/>
          <p:cNvSpPr/>
          <p:nvPr/>
        </p:nvSpPr>
        <p:spPr>
          <a:xfrm rot="1194487">
            <a:off x="7994725" y="4886640"/>
            <a:ext cx="73626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7200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latin typeface="Coaster"/>
                <a:cs typeface="+mn-cs"/>
              </a:rPr>
              <a:t>?</a:t>
            </a:r>
            <a:endParaRPr lang="pt-PT" sz="7200" dirty="0">
              <a:solidFill>
                <a:srgbClr val="FF0066"/>
              </a:solidFill>
              <a:latin typeface="+mn-lt"/>
              <a:cs typeface="+mn-cs"/>
            </a:endParaRPr>
          </a:p>
        </p:txBody>
      </p:sp>
      <p:pic>
        <p:nvPicPr>
          <p:cNvPr id="4138" name="Picture 42" descr="C:\Users\Sandra\Pictures\BUTTONS_JOBS\Imagem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3038475"/>
            <a:ext cx="16764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9" name="Picture 43" descr="C:\Users\Sandra\Pictures\BUTTONS_JOBS\Imagem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2788" y="3883025"/>
            <a:ext cx="1865312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0" name="Picture 44" descr="C:\Users\Sandra\Pictures\BUTTONS_JOBS\Imagem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92413" y="3890963"/>
            <a:ext cx="2030412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1" name="Picture 45" descr="C:\Users\Sandra\Pictures\BUTTONS_JOBS\Imagem7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188" y="4724400"/>
            <a:ext cx="2541587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3" name="Picture 47" descr="C:\Users\Sandra\Pictures\BUTTONS_JOBS\Imagem9.png">
            <a:hlinkClick r:id="" action="ppaction://hlinkshowjump?jump=nextslide">
              <a:snd r:embed="rId10" name="click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96200" y="5732463"/>
            <a:ext cx="9080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4" name="Picture 48" descr="C:\Users\Sandra\Pictures\BUTTONS_JOBS\Imagem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05125" y="2176463"/>
            <a:ext cx="1792288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5" name="Picture 49" descr="C:\Users\Sandra\Pictures\BUTTONS_JOBS\Imagem3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1838" y="3016250"/>
            <a:ext cx="1858962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3" name="Picture 3" descr="C:\Users\Sandra\Pictures\BUTTONS_JOBS\Imagem11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7088" y="188913"/>
            <a:ext cx="72167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4" name="Picture 4" descr="POLICEMAN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2060575"/>
            <a:ext cx="26654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C:\Users\Sandra\Pictures\BUTTONS_JOBS\Imagem26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69913" y="2173288"/>
            <a:ext cx="2182812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C:\Users\Sandra\Pictures\BUTTONS_JOBS\Imagem27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5589588"/>
            <a:ext cx="4356100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4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6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2951E-7 L -0.00452 0.5122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5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4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2 0.51226 L 0.39722 0.5122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031E-7 L 0.39375 -0.0050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-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9" presetClass="entr" presetSubtype="0" ac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69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ângulo arredondado 44"/>
          <p:cNvSpPr/>
          <p:nvPr/>
        </p:nvSpPr>
        <p:spPr>
          <a:xfrm>
            <a:off x="5278681" y="1988840"/>
            <a:ext cx="3401295" cy="2808312"/>
          </a:xfrm>
          <a:prstGeom prst="roundRect">
            <a:avLst>
              <a:gd name="adj" fmla="val 4517"/>
            </a:avLst>
          </a:prstGeom>
          <a:solidFill>
            <a:schemeClr val="bg1"/>
          </a:solidFill>
          <a:ln w="76200"/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4" name="Rectângulo arredondado 43"/>
          <p:cNvSpPr/>
          <p:nvPr/>
        </p:nvSpPr>
        <p:spPr>
          <a:xfrm>
            <a:off x="467544" y="1988840"/>
            <a:ext cx="4536504" cy="2808312"/>
          </a:xfrm>
          <a:prstGeom prst="roundRect">
            <a:avLst>
              <a:gd name="adj" fmla="val 4517"/>
            </a:avLst>
          </a:prstGeom>
          <a:solidFill>
            <a:schemeClr val="bg1"/>
          </a:solidFill>
          <a:ln w="76200"/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179388" y="215900"/>
            <a:ext cx="8785225" cy="1484313"/>
          </a:xfrm>
          <a:prstGeom prst="flowChartDocument">
            <a:avLst/>
          </a:prstGeom>
          <a:solidFill>
            <a:srgbClr val="31849B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latin typeface="+mn-lt"/>
              <a:cs typeface="+mn-cs"/>
            </a:endParaRPr>
          </a:p>
        </p:txBody>
      </p:sp>
      <p:grpSp>
        <p:nvGrpSpPr>
          <p:cNvPr id="2" name="Grupo 50"/>
          <p:cNvGrpSpPr>
            <a:grpSpLocks/>
          </p:cNvGrpSpPr>
          <p:nvPr/>
        </p:nvGrpSpPr>
        <p:grpSpPr bwMode="auto">
          <a:xfrm flipH="1">
            <a:off x="468313" y="5156200"/>
            <a:ext cx="4464050" cy="1512888"/>
            <a:chOff x="592138" y="2424113"/>
            <a:chExt cx="2136775" cy="846137"/>
          </a:xfrm>
        </p:grpSpPr>
        <p:pic>
          <p:nvPicPr>
            <p:cNvPr id="15401" name="Picture 63" descr="ROD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60525" y="2987675"/>
              <a:ext cx="219075" cy="28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02" name="Picture 64" descr="ROD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68550" y="2987675"/>
              <a:ext cx="219075" cy="28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03" name="Picture 65" descr="POLICE_CAR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2138" y="2424113"/>
              <a:ext cx="949325" cy="844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04" name="Picture 66" descr="ATRELADO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52575" y="2597150"/>
              <a:ext cx="1176338" cy="569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" name="Rectângulo arredondado 51"/>
          <p:cNvSpPr/>
          <p:nvPr/>
        </p:nvSpPr>
        <p:spPr>
          <a:xfrm>
            <a:off x="683568" y="2204864"/>
            <a:ext cx="1944216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rgbClr val="0070C0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53" name="Rectângulo arredondado 52"/>
          <p:cNvSpPr/>
          <p:nvPr/>
        </p:nvSpPr>
        <p:spPr>
          <a:xfrm>
            <a:off x="2843808" y="2204864"/>
            <a:ext cx="1944216" cy="648072"/>
          </a:xfrm>
          <a:prstGeom prst="roundRect">
            <a:avLst/>
          </a:prstGeom>
          <a:solidFill>
            <a:srgbClr val="FF66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rgbClr val="FF0066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54" name="Rectângulo arredondado 53"/>
          <p:cNvSpPr/>
          <p:nvPr/>
        </p:nvSpPr>
        <p:spPr>
          <a:xfrm>
            <a:off x="683568" y="3068960"/>
            <a:ext cx="1944216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rgbClr val="009900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55" name="Rectângulo arredondado 54"/>
          <p:cNvSpPr/>
          <p:nvPr/>
        </p:nvSpPr>
        <p:spPr>
          <a:xfrm>
            <a:off x="2843808" y="3068960"/>
            <a:ext cx="1944216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rgbClr val="7030A0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42" name="Rectângulo arredondado 41"/>
          <p:cNvSpPr/>
          <p:nvPr/>
        </p:nvSpPr>
        <p:spPr>
          <a:xfrm>
            <a:off x="683568" y="3933056"/>
            <a:ext cx="1944216" cy="648072"/>
          </a:xfrm>
          <a:prstGeom prst="roundRect">
            <a:avLst/>
          </a:prstGeom>
          <a:solidFill>
            <a:srgbClr val="FFFF3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rgbClr val="FFC000"/>
                </a:solidFill>
              </a:ln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2843808" y="3933056"/>
            <a:ext cx="1944216" cy="648072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chemeClr val="bg1">
                    <a:lumMod val="50000"/>
                  </a:schemeClr>
                </a:solidFill>
              </a:ln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50" name="Rectângulo 49"/>
          <p:cNvSpPr/>
          <p:nvPr/>
        </p:nvSpPr>
        <p:spPr>
          <a:xfrm rot="1194487">
            <a:off x="7994725" y="4886640"/>
            <a:ext cx="73626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7200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latin typeface="Coaster"/>
                <a:cs typeface="+mn-cs"/>
              </a:rPr>
              <a:t>?</a:t>
            </a:r>
            <a:endParaRPr lang="pt-PT" sz="7200" dirty="0">
              <a:solidFill>
                <a:srgbClr val="FF0066"/>
              </a:solidFill>
              <a:latin typeface="+mn-lt"/>
              <a:cs typeface="+mn-cs"/>
            </a:endParaRPr>
          </a:p>
        </p:txBody>
      </p:sp>
      <p:pic>
        <p:nvPicPr>
          <p:cNvPr id="4139" name="Picture 43" descr="C:\Users\Sandra\Pictures\BUTTONS_JOBS\Imagem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2788" y="3883025"/>
            <a:ext cx="1865312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0" name="Picture 44" descr="C:\Users\Sandra\Pictures\BUTTONS_JOBS\Imagem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92413" y="3890963"/>
            <a:ext cx="2030412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1" name="Picture 45" descr="C:\Users\Sandra\Pictures\BUTTONS_JOBS\Imagem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188" y="4724400"/>
            <a:ext cx="2541587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3" name="Picture 47" descr="C:\Users\Sandra\Pictures\BUTTONS_JOBS\Imagem9.png">
            <a:hlinkClick r:id="" action="ppaction://hlinkshowjump?jump=nextslide">
              <a:snd r:embed="rId9" name="click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96200" y="5732463"/>
            <a:ext cx="9080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4" name="Picture 48" descr="C:\Users\Sandra\Pictures\BUTTONS_JOBS\Imagem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05125" y="2176463"/>
            <a:ext cx="1792288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5" name="Picture 49" descr="C:\Users\Sandra\Pictures\BUTTONS_JOBS\Imagem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1838" y="3016250"/>
            <a:ext cx="1858962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6" name="Picture 3" descr="C:\Users\Sandra\Pictures\BUTTONS_JOBS\Imagem1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088" y="188913"/>
            <a:ext cx="72167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C:\Users\Sandra\Pictures\BUTTONS_JOBS\Imagem26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69913" y="2173288"/>
            <a:ext cx="2182812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8" name="Picture 5" descr="FARMER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2066925"/>
            <a:ext cx="2665413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C:\Users\Sandra\Pictures\BUTTONS_JOBS\Imagem28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949575" y="3027363"/>
            <a:ext cx="1762125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Users\Sandra\Pictures\BUTTONS_JOBS\Imagem29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79388" y="5589588"/>
            <a:ext cx="3979862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4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6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69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7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70213E-6 L -0.23385 0.3774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8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4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385 0.37743 L 0.1599 0.3774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031E-7 L 0.39375 -0.0050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-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9" presetClass="entr" presetSubtype="0" ac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ângulo arredondado 44"/>
          <p:cNvSpPr/>
          <p:nvPr/>
        </p:nvSpPr>
        <p:spPr>
          <a:xfrm>
            <a:off x="5278681" y="1988840"/>
            <a:ext cx="3401295" cy="2808312"/>
          </a:xfrm>
          <a:prstGeom prst="roundRect">
            <a:avLst>
              <a:gd name="adj" fmla="val 4517"/>
            </a:avLst>
          </a:prstGeom>
          <a:solidFill>
            <a:schemeClr val="bg1"/>
          </a:solidFill>
          <a:ln w="76200"/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4" name="Rectângulo arredondado 43"/>
          <p:cNvSpPr/>
          <p:nvPr/>
        </p:nvSpPr>
        <p:spPr>
          <a:xfrm>
            <a:off x="467544" y="1988840"/>
            <a:ext cx="4536504" cy="2808312"/>
          </a:xfrm>
          <a:prstGeom prst="roundRect">
            <a:avLst>
              <a:gd name="adj" fmla="val 4517"/>
            </a:avLst>
          </a:prstGeom>
          <a:solidFill>
            <a:schemeClr val="bg1"/>
          </a:solidFill>
          <a:ln w="76200"/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179388" y="215900"/>
            <a:ext cx="8785225" cy="1484313"/>
          </a:xfrm>
          <a:prstGeom prst="flowChartDocument">
            <a:avLst/>
          </a:prstGeom>
          <a:solidFill>
            <a:srgbClr val="31849B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latin typeface="+mn-lt"/>
              <a:cs typeface="+mn-cs"/>
            </a:endParaRPr>
          </a:p>
        </p:txBody>
      </p:sp>
      <p:grpSp>
        <p:nvGrpSpPr>
          <p:cNvPr id="2" name="Grupo 50"/>
          <p:cNvGrpSpPr>
            <a:grpSpLocks/>
          </p:cNvGrpSpPr>
          <p:nvPr/>
        </p:nvGrpSpPr>
        <p:grpSpPr bwMode="auto">
          <a:xfrm flipH="1">
            <a:off x="468313" y="5156200"/>
            <a:ext cx="4464050" cy="1512888"/>
            <a:chOff x="592138" y="2424113"/>
            <a:chExt cx="2136775" cy="846137"/>
          </a:xfrm>
        </p:grpSpPr>
        <p:pic>
          <p:nvPicPr>
            <p:cNvPr id="16425" name="Picture 63" descr="ROD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60525" y="2987675"/>
              <a:ext cx="219075" cy="28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26" name="Picture 64" descr="ROD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68550" y="2987675"/>
              <a:ext cx="219075" cy="28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27" name="Picture 65" descr="POLICE_CAR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2138" y="2424113"/>
              <a:ext cx="949325" cy="844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28" name="Picture 66" descr="ATRELADO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52575" y="2597150"/>
              <a:ext cx="1176338" cy="569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" name="Rectângulo arredondado 51"/>
          <p:cNvSpPr/>
          <p:nvPr/>
        </p:nvSpPr>
        <p:spPr>
          <a:xfrm>
            <a:off x="683568" y="2204864"/>
            <a:ext cx="1944216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rgbClr val="0070C0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53" name="Rectângulo arredondado 52"/>
          <p:cNvSpPr/>
          <p:nvPr/>
        </p:nvSpPr>
        <p:spPr>
          <a:xfrm>
            <a:off x="2843808" y="2204864"/>
            <a:ext cx="1944216" cy="648072"/>
          </a:xfrm>
          <a:prstGeom prst="roundRect">
            <a:avLst/>
          </a:prstGeom>
          <a:solidFill>
            <a:srgbClr val="FF66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rgbClr val="FF0066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54" name="Rectângulo arredondado 53"/>
          <p:cNvSpPr/>
          <p:nvPr/>
        </p:nvSpPr>
        <p:spPr>
          <a:xfrm>
            <a:off x="683568" y="3068960"/>
            <a:ext cx="1944216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rgbClr val="009900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55" name="Rectângulo arredondado 54"/>
          <p:cNvSpPr/>
          <p:nvPr/>
        </p:nvSpPr>
        <p:spPr>
          <a:xfrm>
            <a:off x="2843808" y="3068960"/>
            <a:ext cx="1944216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rgbClr val="7030A0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42" name="Rectângulo arredondado 41"/>
          <p:cNvSpPr/>
          <p:nvPr/>
        </p:nvSpPr>
        <p:spPr>
          <a:xfrm>
            <a:off x="683568" y="3933056"/>
            <a:ext cx="1944216" cy="648072"/>
          </a:xfrm>
          <a:prstGeom prst="roundRect">
            <a:avLst/>
          </a:prstGeom>
          <a:solidFill>
            <a:srgbClr val="FFFF3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rgbClr val="FFC000"/>
                </a:solidFill>
              </a:ln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2843808" y="3933056"/>
            <a:ext cx="1944216" cy="648072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chemeClr val="bg1">
                    <a:lumMod val="50000"/>
                  </a:schemeClr>
                </a:solidFill>
              </a:ln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50" name="Rectângulo 49"/>
          <p:cNvSpPr/>
          <p:nvPr/>
        </p:nvSpPr>
        <p:spPr>
          <a:xfrm rot="1194487">
            <a:off x="7994725" y="4886640"/>
            <a:ext cx="73626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7200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latin typeface="Coaster"/>
                <a:cs typeface="+mn-cs"/>
              </a:rPr>
              <a:t>?</a:t>
            </a:r>
            <a:endParaRPr lang="pt-PT" sz="7200" dirty="0">
              <a:solidFill>
                <a:srgbClr val="FF0066"/>
              </a:solidFill>
              <a:latin typeface="+mn-lt"/>
              <a:cs typeface="+mn-cs"/>
            </a:endParaRPr>
          </a:p>
        </p:txBody>
      </p:sp>
      <p:pic>
        <p:nvPicPr>
          <p:cNvPr id="4139" name="Picture 43" descr="C:\Users\Sandra\Pictures\BUTTONS_JOBS\Imagem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2788" y="3883025"/>
            <a:ext cx="1865312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0" name="Picture 44" descr="C:\Users\Sandra\Pictures\BUTTONS_JOBS\Imagem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92413" y="3890963"/>
            <a:ext cx="2030412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1" name="Picture 45" descr="C:\Users\Sandra\Pictures\BUTTONS_JOBS\Imagem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188" y="4724400"/>
            <a:ext cx="2541587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4" name="Picture 48" descr="C:\Users\Sandra\Pictures\BUTTONS_JOBS\Imagem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05125" y="2176463"/>
            <a:ext cx="1792288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5" name="Picture 49" descr="C:\Users\Sandra\Pictures\BUTTONS_JOBS\Imagem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1838" y="3016250"/>
            <a:ext cx="1858962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9" name="Picture 3" descr="C:\Users\Sandra\Pictures\BUTTONS_JOBS\Imagem1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7088" y="188913"/>
            <a:ext cx="72167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C:\Users\Sandra\Pictures\BUTTONS_JOBS\Imagem26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9913" y="2173288"/>
            <a:ext cx="2182812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C:\Users\Sandra\Pictures\BUTTONS_JOBS\Imagem28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49575" y="3027363"/>
            <a:ext cx="1762125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2" name="Picture 4" descr="FIREMAN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2066925"/>
            <a:ext cx="2665413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C:\Users\Sandra\Pictures\BUTTONS_JOBS\Imagem30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388" y="5589588"/>
            <a:ext cx="3960812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C:\Users\Sandra\Pictures\BUTTONS_JOBS\Imagem31.png">
            <a:hlinkClick r:id="" action="ppaction://hlinkshowjump?jump=endshow">
              <a:snd r:embed="rId16" name="click.wav"/>
            </a:hlinkClick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740650" y="5732463"/>
            <a:ext cx="8778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4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6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6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83071E-6 L -0.00452 0.3790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8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4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2 0.37905 L 0.39722 0.3790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031E-7 L 0.39375 -0.0050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-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9" presetClass="entr" presetSubtype="0" ac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07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ângulo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179388" y="215900"/>
            <a:ext cx="8785225" cy="1484313"/>
          </a:xfrm>
          <a:prstGeom prst="flowChartDocument">
            <a:avLst/>
          </a:prstGeom>
          <a:solidFill>
            <a:srgbClr val="31849B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latin typeface="+mn-lt"/>
              <a:cs typeface="+mn-cs"/>
            </a:endParaRPr>
          </a:p>
        </p:txBody>
      </p:sp>
      <p:sp>
        <p:nvSpPr>
          <p:cNvPr id="53" name="Rectângulo 52"/>
          <p:cNvSpPr/>
          <p:nvPr/>
        </p:nvSpPr>
        <p:spPr>
          <a:xfrm>
            <a:off x="539552" y="5662989"/>
            <a:ext cx="1872208" cy="646331"/>
          </a:xfrm>
          <a:prstGeom prst="rect">
            <a:avLst/>
          </a:prstGeom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latin typeface="Cheeseburger" pitchFamily="2" charset="0"/>
                <a:cs typeface="+mn-cs"/>
              </a:rPr>
              <a:t>POSTMAN</a:t>
            </a:r>
            <a:endParaRPr lang="pt-PT" sz="4400" dirty="0">
              <a:solidFill>
                <a:srgbClr val="FFFF00"/>
              </a:solidFill>
              <a:latin typeface="Cheeseburger" pitchFamily="2" charset="0"/>
              <a:cs typeface="+mn-cs"/>
            </a:endParaRPr>
          </a:p>
        </p:txBody>
      </p:sp>
      <p:sp>
        <p:nvSpPr>
          <p:cNvPr id="55" name="Rectângulo 54"/>
          <p:cNvSpPr/>
          <p:nvPr/>
        </p:nvSpPr>
        <p:spPr>
          <a:xfrm>
            <a:off x="2843808" y="5661248"/>
            <a:ext cx="1656184" cy="646331"/>
          </a:xfrm>
          <a:prstGeom prst="rect">
            <a:avLst/>
          </a:prstGeom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kern="10" dirty="0" smtClean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latin typeface="Cheeseburger" pitchFamily="2" charset="0"/>
                <a:cs typeface="+mn-cs"/>
              </a:rPr>
              <a:t>PAINTER</a:t>
            </a:r>
            <a:endParaRPr lang="pt-PT" sz="4400" dirty="0">
              <a:solidFill>
                <a:srgbClr val="FFFF00"/>
              </a:solidFill>
              <a:latin typeface="Cheeseburger" pitchFamily="2" charset="0"/>
              <a:cs typeface="+mn-cs"/>
            </a:endParaRPr>
          </a:p>
        </p:txBody>
      </p:sp>
      <p:sp>
        <p:nvSpPr>
          <p:cNvPr id="56" name="Rectângulo 55"/>
          <p:cNvSpPr/>
          <p:nvPr/>
        </p:nvSpPr>
        <p:spPr>
          <a:xfrm rot="500508">
            <a:off x="5049412" y="5877272"/>
            <a:ext cx="864096" cy="430307"/>
          </a:xfrm>
          <a:prstGeom prst="rect">
            <a:avLst/>
          </a:prstGeom>
        </p:spPr>
        <p:txBody>
          <a:bodyPr spcFirstLastPara="1" wrap="none">
            <a:prstTxWarp prst="textChevronInverted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latin typeface="Cheeseburger" pitchFamily="2" charset="0"/>
                <a:cs typeface="+mn-cs"/>
              </a:rPr>
              <a:t>VET</a:t>
            </a:r>
            <a:endParaRPr lang="pt-PT" sz="4400" dirty="0">
              <a:solidFill>
                <a:srgbClr val="FFFF00"/>
              </a:solidFill>
              <a:latin typeface="Cheeseburger" pitchFamily="2" charset="0"/>
              <a:cs typeface="+mn-cs"/>
            </a:endParaRPr>
          </a:p>
        </p:txBody>
      </p:sp>
      <p:sp>
        <p:nvSpPr>
          <p:cNvPr id="57" name="Rectângulo 56"/>
          <p:cNvSpPr/>
          <p:nvPr/>
        </p:nvSpPr>
        <p:spPr>
          <a:xfrm>
            <a:off x="613699" y="2206605"/>
            <a:ext cx="1510029" cy="646331"/>
          </a:xfrm>
          <a:prstGeom prst="rect">
            <a:avLst/>
          </a:prstGeom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latin typeface="Cheeseburger" pitchFamily="2" charset="0"/>
                <a:cs typeface="+mn-cs"/>
              </a:rPr>
              <a:t>MECHANIC</a:t>
            </a:r>
            <a:endParaRPr lang="pt-PT" sz="4400" dirty="0">
              <a:solidFill>
                <a:srgbClr val="FFFF00"/>
              </a:solidFill>
              <a:latin typeface="Cheeseburger" pitchFamily="2" charset="0"/>
              <a:cs typeface="+mn-cs"/>
            </a:endParaRPr>
          </a:p>
        </p:txBody>
      </p:sp>
      <p:sp>
        <p:nvSpPr>
          <p:cNvPr id="58" name="Rectângulo 57"/>
          <p:cNvSpPr/>
          <p:nvPr/>
        </p:nvSpPr>
        <p:spPr>
          <a:xfrm>
            <a:off x="2915816" y="2132856"/>
            <a:ext cx="1321196" cy="646331"/>
          </a:xfrm>
          <a:prstGeom prst="rect">
            <a:avLst/>
          </a:prstGeom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latin typeface="Cheeseburger" pitchFamily="2" charset="0"/>
                <a:cs typeface="+mn-cs"/>
              </a:rPr>
              <a:t>NURSE</a:t>
            </a:r>
            <a:endParaRPr lang="pt-PT" sz="4400" dirty="0">
              <a:solidFill>
                <a:srgbClr val="FFFF00"/>
              </a:solidFill>
              <a:latin typeface="Cheeseburger" pitchFamily="2" charset="0"/>
              <a:cs typeface="+mn-cs"/>
            </a:endParaRPr>
          </a:p>
        </p:txBody>
      </p:sp>
      <p:sp>
        <p:nvSpPr>
          <p:cNvPr id="59" name="Rectângulo 58"/>
          <p:cNvSpPr/>
          <p:nvPr/>
        </p:nvSpPr>
        <p:spPr>
          <a:xfrm>
            <a:off x="5051004" y="2206605"/>
            <a:ext cx="1321196" cy="718339"/>
          </a:xfrm>
          <a:prstGeom prst="rect">
            <a:avLst/>
          </a:prstGeom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latin typeface="Cheeseburger" pitchFamily="2" charset="0"/>
                <a:cs typeface="+mn-cs"/>
              </a:rPr>
              <a:t>SINGER</a:t>
            </a:r>
            <a:endParaRPr lang="pt-PT" sz="4400" dirty="0">
              <a:solidFill>
                <a:srgbClr val="FFFF00"/>
              </a:solidFill>
              <a:latin typeface="Cheeseburger" pitchFamily="2" charset="0"/>
              <a:cs typeface="+mn-cs"/>
            </a:endParaRPr>
          </a:p>
        </p:txBody>
      </p:sp>
      <p:pic>
        <p:nvPicPr>
          <p:cNvPr id="3082" name="Picture 33" descr="C:\Users\Sandra\Pictures\BUTTONS_JOBS\Imagem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8558213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 descr="SING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9338" y="2492375"/>
            <a:ext cx="15128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6" name="Picture 44" descr="VE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9338" y="4365625"/>
            <a:ext cx="15128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7" name="Picture 45" descr="PAINTE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775" y="4292600"/>
            <a:ext cx="15351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8" name="Picture 46" descr="MECHANIC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2420938"/>
            <a:ext cx="15430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3" name="Picture 41" descr="POSTMA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4292600"/>
            <a:ext cx="15128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NURS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775" y="2386013"/>
            <a:ext cx="1512888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32" descr="C:\Users\Sandra\Documents\PROJECT\UNIT12 - JOBS\CLIPART\police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64300" y="2208213"/>
            <a:ext cx="2679700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9" name="Picture 47" descr="C:\Users\Sandra\Pictures\BUTTONS_JOBS\Imagem35.png">
            <a:hlinkClick r:id="" action="ppaction://hlinkshowjump?jump=nextslide">
              <a:snd r:embed="rId10" name="click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72225" y="4149725"/>
            <a:ext cx="1450975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ângulo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179388" y="215900"/>
            <a:ext cx="8785225" cy="1484313"/>
          </a:xfrm>
          <a:prstGeom prst="flowChartDocument">
            <a:avLst/>
          </a:prstGeom>
          <a:solidFill>
            <a:srgbClr val="31849B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latin typeface="+mn-lt"/>
              <a:cs typeface="+mn-cs"/>
            </a:endParaRPr>
          </a:p>
        </p:txBody>
      </p:sp>
      <p:sp>
        <p:nvSpPr>
          <p:cNvPr id="53" name="Rectângulo 52"/>
          <p:cNvSpPr/>
          <p:nvPr/>
        </p:nvSpPr>
        <p:spPr>
          <a:xfrm>
            <a:off x="467544" y="5662989"/>
            <a:ext cx="2088232" cy="646331"/>
          </a:xfrm>
          <a:prstGeom prst="rect">
            <a:avLst/>
          </a:prstGeom>
        </p:spPr>
        <p:txBody>
          <a:bodyPr spcFirstLastPara="1" wrap="none">
            <a:prstTxWarp prst="textArchDown">
              <a:avLst>
                <a:gd name="adj" fmla="val 476879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latin typeface="Cheeseburger" pitchFamily="2" charset="0"/>
                <a:cs typeface="+mn-cs"/>
              </a:rPr>
              <a:t>TEACHER    </a:t>
            </a:r>
            <a:endParaRPr lang="pt-PT" sz="4400" dirty="0">
              <a:solidFill>
                <a:srgbClr val="FFFF00"/>
              </a:solidFill>
              <a:latin typeface="Cheeseburger" pitchFamily="2" charset="0"/>
              <a:cs typeface="+mn-cs"/>
            </a:endParaRPr>
          </a:p>
        </p:txBody>
      </p:sp>
      <p:sp>
        <p:nvSpPr>
          <p:cNvPr id="56" name="Rectângulo 55"/>
          <p:cNvSpPr/>
          <p:nvPr/>
        </p:nvSpPr>
        <p:spPr>
          <a:xfrm rot="500508">
            <a:off x="5121420" y="6034632"/>
            <a:ext cx="864096" cy="430307"/>
          </a:xfrm>
          <a:prstGeom prst="rect">
            <a:avLst/>
          </a:prstGeom>
        </p:spPr>
        <p:txBody>
          <a:bodyPr spcFirstLastPara="1" wrap="none">
            <a:prstTxWarp prst="textChevronInverted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latin typeface="Cheeseburger" pitchFamily="2" charset="0"/>
                <a:cs typeface="+mn-cs"/>
              </a:rPr>
              <a:t>COOK</a:t>
            </a:r>
            <a:endParaRPr lang="pt-PT" sz="4400" dirty="0">
              <a:solidFill>
                <a:srgbClr val="FFFF00"/>
              </a:solidFill>
              <a:latin typeface="Cheeseburger" pitchFamily="2" charset="0"/>
              <a:cs typeface="+mn-cs"/>
            </a:endParaRPr>
          </a:p>
        </p:txBody>
      </p:sp>
      <p:sp>
        <p:nvSpPr>
          <p:cNvPr id="57" name="Rectângulo 56"/>
          <p:cNvSpPr/>
          <p:nvPr/>
        </p:nvSpPr>
        <p:spPr>
          <a:xfrm>
            <a:off x="613699" y="2278613"/>
            <a:ext cx="1654045" cy="862355"/>
          </a:xfrm>
          <a:prstGeom prst="rect">
            <a:avLst/>
          </a:prstGeom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latin typeface="Cheeseburger" pitchFamily="2" charset="0"/>
                <a:cs typeface="+mn-cs"/>
              </a:rPr>
              <a:t>POLICEMAN</a:t>
            </a:r>
            <a:endParaRPr lang="pt-PT" sz="4400" dirty="0">
              <a:solidFill>
                <a:srgbClr val="FFFF00"/>
              </a:solidFill>
              <a:latin typeface="Cheeseburger" pitchFamily="2" charset="0"/>
              <a:cs typeface="+mn-cs"/>
            </a:endParaRPr>
          </a:p>
        </p:txBody>
      </p:sp>
      <p:sp>
        <p:nvSpPr>
          <p:cNvPr id="58" name="Rectângulo 57"/>
          <p:cNvSpPr/>
          <p:nvPr/>
        </p:nvSpPr>
        <p:spPr>
          <a:xfrm rot="291744">
            <a:off x="3009764" y="2223781"/>
            <a:ext cx="1321196" cy="646331"/>
          </a:xfrm>
          <a:prstGeom prst="rect">
            <a:avLst/>
          </a:prstGeom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latin typeface="Cheeseburger" pitchFamily="2" charset="0"/>
                <a:cs typeface="+mn-cs"/>
              </a:rPr>
              <a:t>FARMER</a:t>
            </a:r>
            <a:endParaRPr lang="pt-PT" sz="4400" dirty="0">
              <a:solidFill>
                <a:srgbClr val="FFFF00"/>
              </a:solidFill>
              <a:latin typeface="Cheeseburger" pitchFamily="2" charset="0"/>
              <a:cs typeface="+mn-cs"/>
            </a:endParaRPr>
          </a:p>
        </p:txBody>
      </p:sp>
      <p:sp>
        <p:nvSpPr>
          <p:cNvPr id="59" name="Rectângulo 58"/>
          <p:cNvSpPr/>
          <p:nvPr/>
        </p:nvSpPr>
        <p:spPr>
          <a:xfrm>
            <a:off x="5051004" y="2206605"/>
            <a:ext cx="1321196" cy="718339"/>
          </a:xfrm>
          <a:prstGeom prst="rect">
            <a:avLst/>
          </a:prstGeom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latin typeface="Cheeseburger" pitchFamily="2" charset="0"/>
                <a:cs typeface="+mn-cs"/>
              </a:rPr>
              <a:t>DOCTOR</a:t>
            </a:r>
            <a:endParaRPr lang="pt-PT" sz="4400" dirty="0">
              <a:solidFill>
                <a:srgbClr val="FFFF00"/>
              </a:solidFill>
              <a:latin typeface="Cheeseburger" pitchFamily="2" charset="0"/>
              <a:cs typeface="+mn-cs"/>
            </a:endParaRPr>
          </a:p>
        </p:txBody>
      </p:sp>
      <p:pic>
        <p:nvPicPr>
          <p:cNvPr id="4105" name="Picture 33" descr="C:\Users\Sandra\Pictures\BUTTONS_JOBS\Imagem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8558213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32" descr="C:\Users\Sandra\Documents\PROJECT\UNIT12 - JOBS\CLIPART\polic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4300" y="2208213"/>
            <a:ext cx="2679700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FARME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213" y="2493963"/>
            <a:ext cx="1512887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TEACHE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4365625"/>
            <a:ext cx="1512887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FIREMA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6238" y="4367213"/>
            <a:ext cx="1511300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COOK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4365625"/>
            <a:ext cx="15113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DOCTOR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2492375"/>
            <a:ext cx="15113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 descr="POLICEMAN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2493963"/>
            <a:ext cx="1511300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ângulo 24"/>
          <p:cNvSpPr/>
          <p:nvPr/>
        </p:nvSpPr>
        <p:spPr>
          <a:xfrm>
            <a:off x="2699792" y="5518973"/>
            <a:ext cx="2016224" cy="790347"/>
          </a:xfrm>
          <a:prstGeom prst="rect">
            <a:avLst/>
          </a:prstGeom>
        </p:spPr>
        <p:txBody>
          <a:bodyPr spcFirstLastPara="1" wrap="none">
            <a:prstTxWarp prst="textArchDown">
              <a:avLst>
                <a:gd name="adj" fmla="val 784105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latin typeface="Cheeseburger" pitchFamily="2" charset="0"/>
                <a:cs typeface="+mn-cs"/>
              </a:rPr>
              <a:t>FIREMAN</a:t>
            </a:r>
            <a:endParaRPr lang="pt-PT" sz="4400" dirty="0">
              <a:solidFill>
                <a:srgbClr val="FFFF00"/>
              </a:solidFill>
              <a:latin typeface="Cheeseburger" pitchFamily="2" charset="0"/>
              <a:cs typeface="+mn-cs"/>
            </a:endParaRPr>
          </a:p>
        </p:txBody>
      </p:sp>
      <p:pic>
        <p:nvPicPr>
          <p:cNvPr id="32776" name="Picture 8" descr="C:\Users\Sandra\Pictures\BUTTONS_JOBS\Imagem36.png">
            <a:hlinkClick r:id="rId10" action="ppaction://hlinksldjump">
              <a:snd r:embed="rId11" name="click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72225" y="4076700"/>
            <a:ext cx="1450975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7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27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27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7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7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7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ângulo arredondado 44"/>
          <p:cNvSpPr/>
          <p:nvPr/>
        </p:nvSpPr>
        <p:spPr>
          <a:xfrm>
            <a:off x="5278681" y="1988840"/>
            <a:ext cx="3401295" cy="2808312"/>
          </a:xfrm>
          <a:prstGeom prst="roundRect">
            <a:avLst>
              <a:gd name="adj" fmla="val 4517"/>
            </a:avLst>
          </a:prstGeom>
          <a:solidFill>
            <a:schemeClr val="bg1"/>
          </a:solidFill>
          <a:ln w="76200"/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4" name="Rectângulo arredondado 43"/>
          <p:cNvSpPr/>
          <p:nvPr/>
        </p:nvSpPr>
        <p:spPr>
          <a:xfrm>
            <a:off x="467544" y="1988840"/>
            <a:ext cx="4536504" cy="2808312"/>
          </a:xfrm>
          <a:prstGeom prst="roundRect">
            <a:avLst>
              <a:gd name="adj" fmla="val 4517"/>
            </a:avLst>
          </a:prstGeom>
          <a:solidFill>
            <a:schemeClr val="bg1"/>
          </a:solidFill>
          <a:ln w="76200"/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179388" y="215900"/>
            <a:ext cx="8785225" cy="1484313"/>
          </a:xfrm>
          <a:prstGeom prst="flowChartDocument">
            <a:avLst/>
          </a:prstGeom>
          <a:solidFill>
            <a:srgbClr val="31849B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latin typeface="+mn-lt"/>
              <a:cs typeface="+mn-cs"/>
            </a:endParaRPr>
          </a:p>
        </p:txBody>
      </p:sp>
      <p:grpSp>
        <p:nvGrpSpPr>
          <p:cNvPr id="2" name="Grupo 50"/>
          <p:cNvGrpSpPr>
            <a:grpSpLocks/>
          </p:cNvGrpSpPr>
          <p:nvPr/>
        </p:nvGrpSpPr>
        <p:grpSpPr bwMode="auto">
          <a:xfrm flipH="1">
            <a:off x="468313" y="5156200"/>
            <a:ext cx="4464050" cy="1512888"/>
            <a:chOff x="592138" y="2424113"/>
            <a:chExt cx="2136775" cy="846137"/>
          </a:xfrm>
        </p:grpSpPr>
        <p:pic>
          <p:nvPicPr>
            <p:cNvPr id="5161" name="Picture 63" descr="ROD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60525" y="2987675"/>
              <a:ext cx="219075" cy="28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62" name="Picture 64" descr="ROD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68550" y="2987675"/>
              <a:ext cx="219075" cy="28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63" name="Picture 65" descr="POLICE_CAR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2138" y="2424113"/>
              <a:ext cx="949325" cy="844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64" name="Picture 66" descr="ATRELADO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52575" y="2597150"/>
              <a:ext cx="1176338" cy="569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" name="Rectângulo arredondado 51"/>
          <p:cNvSpPr/>
          <p:nvPr/>
        </p:nvSpPr>
        <p:spPr>
          <a:xfrm>
            <a:off x="683568" y="2204864"/>
            <a:ext cx="1944216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rgbClr val="0070C0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53" name="Rectângulo arredondado 52"/>
          <p:cNvSpPr/>
          <p:nvPr/>
        </p:nvSpPr>
        <p:spPr>
          <a:xfrm>
            <a:off x="2843808" y="2204864"/>
            <a:ext cx="1944216" cy="648072"/>
          </a:xfrm>
          <a:prstGeom prst="roundRect">
            <a:avLst/>
          </a:prstGeom>
          <a:solidFill>
            <a:srgbClr val="FF66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rgbClr val="FF0066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54" name="Rectângulo arredondado 53"/>
          <p:cNvSpPr/>
          <p:nvPr/>
        </p:nvSpPr>
        <p:spPr>
          <a:xfrm>
            <a:off x="683568" y="3068960"/>
            <a:ext cx="1944216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rgbClr val="009900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55" name="Rectângulo arredondado 54"/>
          <p:cNvSpPr/>
          <p:nvPr/>
        </p:nvSpPr>
        <p:spPr>
          <a:xfrm>
            <a:off x="2843808" y="3068960"/>
            <a:ext cx="1944216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rgbClr val="7030A0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42" name="Rectângulo arredondado 41"/>
          <p:cNvSpPr/>
          <p:nvPr/>
        </p:nvSpPr>
        <p:spPr>
          <a:xfrm>
            <a:off x="683568" y="3933056"/>
            <a:ext cx="1944216" cy="648072"/>
          </a:xfrm>
          <a:prstGeom prst="roundRect">
            <a:avLst/>
          </a:prstGeom>
          <a:solidFill>
            <a:srgbClr val="FFFF3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rgbClr val="FFC000"/>
                </a:solidFill>
              </a:ln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2843808" y="3933056"/>
            <a:ext cx="1944216" cy="648072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chemeClr val="bg1">
                    <a:lumMod val="50000"/>
                  </a:schemeClr>
                </a:solidFill>
              </a:ln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pic>
        <p:nvPicPr>
          <p:cNvPr id="5149" name="Picture 40" descr="DOCTOR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2057400"/>
            <a:ext cx="2665413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ectângulo 49"/>
          <p:cNvSpPr/>
          <p:nvPr/>
        </p:nvSpPr>
        <p:spPr>
          <a:xfrm rot="1194487">
            <a:off x="7994725" y="4886640"/>
            <a:ext cx="73626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7200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latin typeface="Coaster"/>
                <a:cs typeface="+mn-cs"/>
              </a:rPr>
              <a:t>?</a:t>
            </a:r>
            <a:endParaRPr lang="pt-PT" sz="7200" dirty="0">
              <a:solidFill>
                <a:srgbClr val="FF0066"/>
              </a:solidFill>
              <a:latin typeface="+mn-lt"/>
              <a:cs typeface="+mn-cs"/>
            </a:endParaRPr>
          </a:p>
        </p:txBody>
      </p:sp>
      <p:pic>
        <p:nvPicPr>
          <p:cNvPr id="4137" name="Picture 41" descr="C:\Users\Sandra\Pictures\BUTTONS_JOBS\Imagem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550" y="2160588"/>
            <a:ext cx="1311275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8" name="Picture 42" descr="C:\Users\Sandra\Pictures\BUTTONS_JOBS\Imagem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1800" y="3038475"/>
            <a:ext cx="16764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9" name="Picture 43" descr="C:\Users\Sandra\Pictures\BUTTONS_JOBS\Imagem5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2788" y="3883025"/>
            <a:ext cx="1865312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0" name="Picture 44" descr="C:\Users\Sandra\Pictures\BUTTONS_JOBS\Imagem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92413" y="3890963"/>
            <a:ext cx="2030412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1" name="Picture 45" descr="C:\Users\Sandra\Pictures\BUTTONS_JOBS\Imagem7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1188" y="4724400"/>
            <a:ext cx="2541587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2" name="Picture 46" descr="C:\Users\Sandra\Pictures\BUTTONS_JOBS\Imagem8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3850" y="5516563"/>
            <a:ext cx="5503863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3" name="Picture 47" descr="C:\Users\Sandra\Pictures\BUTTONS_JOBS\Imagem9.png">
            <a:hlinkClick r:id="" action="ppaction://hlinkshowjump?jump=nextslide">
              <a:snd r:embed="rId13" name="click.wav"/>
            </a:hlinkClick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96200" y="5732463"/>
            <a:ext cx="9080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4" name="Picture 48" descr="C:\Users\Sandra\Pictures\BUTTONS_JOBS\Imagem2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905125" y="2176463"/>
            <a:ext cx="1792288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5" name="Picture 49" descr="C:\Users\Sandra\Pictures\BUTTONS_JOBS\Imagem3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1838" y="3016250"/>
            <a:ext cx="1858962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0" name="Picture 3" descr="C:\Users\Sandra\Pictures\BUTTONS_JOBS\Imagem11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27088" y="188913"/>
            <a:ext cx="72167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73543E-7 L -0.2316 0.3758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" y="18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4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16 0.37581 L 0.15416 0.3758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031E-7 L 0.39375 -0.0050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-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9" presetClass="entr" presetSubtype="0" ac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4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ângulo arredondado 44"/>
          <p:cNvSpPr/>
          <p:nvPr/>
        </p:nvSpPr>
        <p:spPr>
          <a:xfrm>
            <a:off x="5278681" y="1988840"/>
            <a:ext cx="3401295" cy="2808312"/>
          </a:xfrm>
          <a:prstGeom prst="roundRect">
            <a:avLst>
              <a:gd name="adj" fmla="val 4517"/>
            </a:avLst>
          </a:prstGeom>
          <a:solidFill>
            <a:schemeClr val="bg1"/>
          </a:solidFill>
          <a:ln w="76200"/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4" name="Rectângulo arredondado 43"/>
          <p:cNvSpPr/>
          <p:nvPr/>
        </p:nvSpPr>
        <p:spPr>
          <a:xfrm>
            <a:off x="467544" y="1988840"/>
            <a:ext cx="4536504" cy="2808312"/>
          </a:xfrm>
          <a:prstGeom prst="roundRect">
            <a:avLst>
              <a:gd name="adj" fmla="val 4517"/>
            </a:avLst>
          </a:prstGeom>
          <a:solidFill>
            <a:schemeClr val="bg1"/>
          </a:solidFill>
          <a:ln w="76200"/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179388" y="215900"/>
            <a:ext cx="8785225" cy="1484313"/>
          </a:xfrm>
          <a:prstGeom prst="flowChartDocument">
            <a:avLst/>
          </a:prstGeom>
          <a:solidFill>
            <a:srgbClr val="31849B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latin typeface="+mn-lt"/>
              <a:cs typeface="+mn-cs"/>
            </a:endParaRPr>
          </a:p>
        </p:txBody>
      </p:sp>
      <p:grpSp>
        <p:nvGrpSpPr>
          <p:cNvPr id="2" name="Grupo 50"/>
          <p:cNvGrpSpPr>
            <a:grpSpLocks/>
          </p:cNvGrpSpPr>
          <p:nvPr/>
        </p:nvGrpSpPr>
        <p:grpSpPr bwMode="auto">
          <a:xfrm flipH="1">
            <a:off x="468313" y="5156200"/>
            <a:ext cx="4464050" cy="1512888"/>
            <a:chOff x="592138" y="2424113"/>
            <a:chExt cx="2136775" cy="846137"/>
          </a:xfrm>
        </p:grpSpPr>
        <p:pic>
          <p:nvPicPr>
            <p:cNvPr id="6185" name="Picture 63" descr="ROD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60525" y="2987675"/>
              <a:ext cx="219075" cy="28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6" name="Picture 64" descr="ROD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68550" y="2987675"/>
              <a:ext cx="219075" cy="28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7" name="Picture 65" descr="POLICE_CAR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2138" y="2424113"/>
              <a:ext cx="949325" cy="844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8" name="Picture 66" descr="ATRELADO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52575" y="2597150"/>
              <a:ext cx="1176338" cy="569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" name="Rectângulo arredondado 51"/>
          <p:cNvSpPr/>
          <p:nvPr/>
        </p:nvSpPr>
        <p:spPr>
          <a:xfrm>
            <a:off x="683568" y="2204864"/>
            <a:ext cx="1944216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rgbClr val="0070C0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53" name="Rectângulo arredondado 52"/>
          <p:cNvSpPr/>
          <p:nvPr/>
        </p:nvSpPr>
        <p:spPr>
          <a:xfrm>
            <a:off x="2843808" y="2204864"/>
            <a:ext cx="1944216" cy="648072"/>
          </a:xfrm>
          <a:prstGeom prst="roundRect">
            <a:avLst/>
          </a:prstGeom>
          <a:solidFill>
            <a:srgbClr val="FF66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rgbClr val="FF0066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54" name="Rectângulo arredondado 53"/>
          <p:cNvSpPr/>
          <p:nvPr/>
        </p:nvSpPr>
        <p:spPr>
          <a:xfrm>
            <a:off x="683568" y="3068960"/>
            <a:ext cx="1944216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rgbClr val="009900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55" name="Rectângulo arredondado 54"/>
          <p:cNvSpPr/>
          <p:nvPr/>
        </p:nvSpPr>
        <p:spPr>
          <a:xfrm>
            <a:off x="2843808" y="3068960"/>
            <a:ext cx="1944216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rgbClr val="7030A0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42" name="Rectângulo arredondado 41"/>
          <p:cNvSpPr/>
          <p:nvPr/>
        </p:nvSpPr>
        <p:spPr>
          <a:xfrm>
            <a:off x="683568" y="3933056"/>
            <a:ext cx="1944216" cy="648072"/>
          </a:xfrm>
          <a:prstGeom prst="roundRect">
            <a:avLst/>
          </a:prstGeom>
          <a:solidFill>
            <a:srgbClr val="FFFF3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rgbClr val="FFC000"/>
                </a:solidFill>
              </a:ln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2843808" y="3933056"/>
            <a:ext cx="1944216" cy="648072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chemeClr val="bg1">
                    <a:lumMod val="50000"/>
                  </a:schemeClr>
                </a:solidFill>
              </a:ln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50" name="Rectângulo 49"/>
          <p:cNvSpPr/>
          <p:nvPr/>
        </p:nvSpPr>
        <p:spPr>
          <a:xfrm rot="1194487">
            <a:off x="7994725" y="4886640"/>
            <a:ext cx="73626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7200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latin typeface="Coaster"/>
                <a:cs typeface="+mn-cs"/>
              </a:rPr>
              <a:t>?</a:t>
            </a:r>
            <a:endParaRPr lang="pt-PT" sz="7200" dirty="0">
              <a:solidFill>
                <a:srgbClr val="FF0066"/>
              </a:solidFill>
              <a:latin typeface="+mn-lt"/>
              <a:cs typeface="+mn-cs"/>
            </a:endParaRPr>
          </a:p>
        </p:txBody>
      </p:sp>
      <p:pic>
        <p:nvPicPr>
          <p:cNvPr id="4138" name="Picture 42" descr="C:\Users\Sandra\Pictures\BUTTONS_JOBS\Imagem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3038475"/>
            <a:ext cx="16764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9" name="Picture 43" descr="C:\Users\Sandra\Pictures\BUTTONS_JOBS\Imagem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2788" y="3883025"/>
            <a:ext cx="1865312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0" name="Picture 44" descr="C:\Users\Sandra\Pictures\BUTTONS_JOBS\Imagem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92413" y="3890963"/>
            <a:ext cx="2030412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1" name="Picture 45" descr="C:\Users\Sandra\Pictures\BUTTONS_JOBS\Imagem7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188" y="4724400"/>
            <a:ext cx="2541587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3" name="Picture 47" descr="C:\Users\Sandra\Pictures\BUTTONS_JOBS\Imagem9.png">
            <a:hlinkClick r:id="" action="ppaction://hlinkshowjump?jump=nextslide">
              <a:snd r:embed="rId10" name="click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96200" y="5732463"/>
            <a:ext cx="9080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4" name="Picture 48" descr="C:\Users\Sandra\Pictures\BUTTONS_JOBS\Imagem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05125" y="2176463"/>
            <a:ext cx="1792288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5" name="Picture 49" descr="C:\Users\Sandra\Pictures\BUTTONS_JOBS\Imagem3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1838" y="3016250"/>
            <a:ext cx="1858962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C:\Users\Sandra\Pictures\BUTTONS_JOBS\Imagem10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0825" y="5516563"/>
            <a:ext cx="5510213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7" name="Picture 41" descr="C:\Users\Sandra\Pictures\BUTTONS_JOBS\Imagem1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71550" y="2160588"/>
            <a:ext cx="1311275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3" name="Picture 2" descr="COOK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651500" y="2060575"/>
            <a:ext cx="26654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4" name="Picture 3" descr="C:\Users\Sandra\Pictures\BUTTONS_JOBS\Imagem11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27088" y="188913"/>
            <a:ext cx="72167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4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-0.01041 L 0.00711 0.503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25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4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2 0.5037 L 0.40087 0.4930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-5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031E-7 L 0.39375 -0.0050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-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9" presetClass="entr" presetSubtype="0" ac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ângulo arredondado 44"/>
          <p:cNvSpPr/>
          <p:nvPr/>
        </p:nvSpPr>
        <p:spPr>
          <a:xfrm>
            <a:off x="5278681" y="1988840"/>
            <a:ext cx="3401295" cy="2808312"/>
          </a:xfrm>
          <a:prstGeom prst="roundRect">
            <a:avLst>
              <a:gd name="adj" fmla="val 4517"/>
            </a:avLst>
          </a:prstGeom>
          <a:solidFill>
            <a:schemeClr val="bg1"/>
          </a:solidFill>
          <a:ln w="76200"/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4" name="Rectângulo arredondado 43"/>
          <p:cNvSpPr/>
          <p:nvPr/>
        </p:nvSpPr>
        <p:spPr>
          <a:xfrm>
            <a:off x="467544" y="1988840"/>
            <a:ext cx="4536504" cy="2808312"/>
          </a:xfrm>
          <a:prstGeom prst="roundRect">
            <a:avLst>
              <a:gd name="adj" fmla="val 4517"/>
            </a:avLst>
          </a:prstGeom>
          <a:solidFill>
            <a:schemeClr val="bg1"/>
          </a:solidFill>
          <a:ln w="76200"/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179388" y="215900"/>
            <a:ext cx="8785225" cy="1484313"/>
          </a:xfrm>
          <a:prstGeom prst="flowChartDocument">
            <a:avLst/>
          </a:prstGeom>
          <a:solidFill>
            <a:srgbClr val="31849B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latin typeface="+mn-lt"/>
              <a:cs typeface="+mn-cs"/>
            </a:endParaRPr>
          </a:p>
        </p:txBody>
      </p:sp>
      <p:grpSp>
        <p:nvGrpSpPr>
          <p:cNvPr id="2" name="Grupo 50"/>
          <p:cNvGrpSpPr>
            <a:grpSpLocks/>
          </p:cNvGrpSpPr>
          <p:nvPr/>
        </p:nvGrpSpPr>
        <p:grpSpPr bwMode="auto">
          <a:xfrm flipH="1">
            <a:off x="468313" y="5156200"/>
            <a:ext cx="4464050" cy="1512888"/>
            <a:chOff x="592138" y="2424113"/>
            <a:chExt cx="2136775" cy="846137"/>
          </a:xfrm>
        </p:grpSpPr>
        <p:pic>
          <p:nvPicPr>
            <p:cNvPr id="7209" name="Picture 63" descr="ROD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60525" y="2987675"/>
              <a:ext cx="219075" cy="28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10" name="Picture 64" descr="ROD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68550" y="2987675"/>
              <a:ext cx="219075" cy="28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11" name="Picture 65" descr="POLICE_CAR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2138" y="2424113"/>
              <a:ext cx="949325" cy="844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12" name="Picture 66" descr="ATRELADO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52575" y="2597150"/>
              <a:ext cx="1176338" cy="569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" name="Rectângulo arredondado 51"/>
          <p:cNvSpPr/>
          <p:nvPr/>
        </p:nvSpPr>
        <p:spPr>
          <a:xfrm>
            <a:off x="683568" y="2204864"/>
            <a:ext cx="1944216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rgbClr val="0070C0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53" name="Rectângulo arredondado 52"/>
          <p:cNvSpPr/>
          <p:nvPr/>
        </p:nvSpPr>
        <p:spPr>
          <a:xfrm>
            <a:off x="2843808" y="2204864"/>
            <a:ext cx="1944216" cy="648072"/>
          </a:xfrm>
          <a:prstGeom prst="roundRect">
            <a:avLst/>
          </a:prstGeom>
          <a:solidFill>
            <a:srgbClr val="FF66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rgbClr val="FF0066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54" name="Rectângulo arredondado 53"/>
          <p:cNvSpPr/>
          <p:nvPr/>
        </p:nvSpPr>
        <p:spPr>
          <a:xfrm>
            <a:off x="683568" y="3068960"/>
            <a:ext cx="1944216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rgbClr val="009900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55" name="Rectângulo arredondado 54"/>
          <p:cNvSpPr/>
          <p:nvPr/>
        </p:nvSpPr>
        <p:spPr>
          <a:xfrm>
            <a:off x="2843808" y="3068960"/>
            <a:ext cx="1944216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rgbClr val="7030A0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42" name="Rectângulo arredondado 41"/>
          <p:cNvSpPr/>
          <p:nvPr/>
        </p:nvSpPr>
        <p:spPr>
          <a:xfrm>
            <a:off x="683568" y="3933056"/>
            <a:ext cx="1944216" cy="648072"/>
          </a:xfrm>
          <a:prstGeom prst="roundRect">
            <a:avLst/>
          </a:prstGeom>
          <a:solidFill>
            <a:srgbClr val="FFFF3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rgbClr val="FFC000"/>
                </a:solidFill>
              </a:ln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2843808" y="3933056"/>
            <a:ext cx="1944216" cy="648072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chemeClr val="bg1">
                    <a:lumMod val="50000"/>
                  </a:schemeClr>
                </a:solidFill>
              </a:ln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50" name="Rectângulo 49"/>
          <p:cNvSpPr/>
          <p:nvPr/>
        </p:nvSpPr>
        <p:spPr>
          <a:xfrm rot="1194487">
            <a:off x="7994725" y="4886640"/>
            <a:ext cx="73626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7200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latin typeface="Coaster"/>
                <a:cs typeface="+mn-cs"/>
              </a:rPr>
              <a:t>?</a:t>
            </a:r>
            <a:endParaRPr lang="pt-PT" sz="7200" dirty="0">
              <a:solidFill>
                <a:srgbClr val="FF0066"/>
              </a:solidFill>
              <a:latin typeface="+mn-lt"/>
              <a:cs typeface="+mn-cs"/>
            </a:endParaRPr>
          </a:p>
        </p:txBody>
      </p:sp>
      <p:pic>
        <p:nvPicPr>
          <p:cNvPr id="4138" name="Picture 42" descr="C:\Users\Sandra\Pictures\BUTTONS_JOBS\Imagem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3038475"/>
            <a:ext cx="16764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9" name="Picture 43" descr="C:\Users\Sandra\Pictures\BUTTONS_JOBS\Imagem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2788" y="3883025"/>
            <a:ext cx="1865312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1" name="Picture 45" descr="C:\Users\Sandra\Pictures\BUTTONS_JOBS\Imagem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0113" y="4724400"/>
            <a:ext cx="2541587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3" name="Picture 47" descr="C:\Users\Sandra\Pictures\BUTTONS_JOBS\Imagem9.png">
            <a:hlinkClick r:id="" action="ppaction://hlinkshowjump?jump=nextslide">
              <a:snd r:embed="rId9" name="click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96200" y="5732463"/>
            <a:ext cx="9080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4" name="Picture 48" descr="C:\Users\Sandra\Pictures\BUTTONS_JOBS\Imagem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05125" y="2176463"/>
            <a:ext cx="1792288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7" name="Picture 41" descr="C:\Users\Sandra\Pictures\BUTTONS_JOBS\Imagem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71550" y="2160588"/>
            <a:ext cx="1311275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4" name="Picture 41" descr="SINGER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2054225"/>
            <a:ext cx="266541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5" name="Picture 3" descr="C:\Users\Sandra\Pictures\BUTTONS_JOBS\Imagem12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00113" y="188913"/>
            <a:ext cx="72167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C:\Users\Sandra\Pictures\BUTTONS_JOBS\Imagem13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71775" y="3860800"/>
            <a:ext cx="206057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C:\Users\Sandra\Pictures\BUTTONS_JOBS\Imagem15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9388" y="5516563"/>
            <a:ext cx="5503862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C:\Users\Sandra\Pictures\BUTTONS_JOBS\Imagem14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120775" y="3048000"/>
            <a:ext cx="1139825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393 L -0.22292 0.255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12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292 0.25578 L 0.15521 0.25578 " pathEditMode="relative" ptsTypes="AA">
                                      <p:cBhvr>
                                        <p:cTn id="4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031E-7 L 0.39375 -0.0050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-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9" presetClass="entr" presetSubtype="0" ac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ângulo arredondado 44"/>
          <p:cNvSpPr/>
          <p:nvPr/>
        </p:nvSpPr>
        <p:spPr>
          <a:xfrm>
            <a:off x="5278681" y="1988840"/>
            <a:ext cx="3401295" cy="2808312"/>
          </a:xfrm>
          <a:prstGeom prst="roundRect">
            <a:avLst>
              <a:gd name="adj" fmla="val 4517"/>
            </a:avLst>
          </a:prstGeom>
          <a:solidFill>
            <a:schemeClr val="bg1"/>
          </a:solidFill>
          <a:ln w="76200"/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4" name="Rectângulo arredondado 43"/>
          <p:cNvSpPr/>
          <p:nvPr/>
        </p:nvSpPr>
        <p:spPr>
          <a:xfrm>
            <a:off x="467544" y="1988840"/>
            <a:ext cx="4536504" cy="2808312"/>
          </a:xfrm>
          <a:prstGeom prst="roundRect">
            <a:avLst>
              <a:gd name="adj" fmla="val 4517"/>
            </a:avLst>
          </a:prstGeom>
          <a:solidFill>
            <a:schemeClr val="bg1"/>
          </a:solidFill>
          <a:ln w="76200"/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179388" y="215900"/>
            <a:ext cx="8785225" cy="1484313"/>
          </a:xfrm>
          <a:prstGeom prst="flowChartDocument">
            <a:avLst/>
          </a:prstGeom>
          <a:solidFill>
            <a:srgbClr val="31849B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latin typeface="+mn-lt"/>
              <a:cs typeface="+mn-cs"/>
            </a:endParaRPr>
          </a:p>
        </p:txBody>
      </p:sp>
      <p:grpSp>
        <p:nvGrpSpPr>
          <p:cNvPr id="2" name="Grupo 50"/>
          <p:cNvGrpSpPr>
            <a:grpSpLocks/>
          </p:cNvGrpSpPr>
          <p:nvPr/>
        </p:nvGrpSpPr>
        <p:grpSpPr bwMode="auto">
          <a:xfrm flipH="1">
            <a:off x="468313" y="5156200"/>
            <a:ext cx="4464050" cy="1512888"/>
            <a:chOff x="592138" y="2424113"/>
            <a:chExt cx="2136775" cy="846137"/>
          </a:xfrm>
        </p:grpSpPr>
        <p:pic>
          <p:nvPicPr>
            <p:cNvPr id="8233" name="Picture 63" descr="ROD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60525" y="2987675"/>
              <a:ext cx="219075" cy="28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34" name="Picture 64" descr="ROD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68550" y="2987675"/>
              <a:ext cx="219075" cy="28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35" name="Picture 65" descr="POLICE_CAR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2138" y="2424113"/>
              <a:ext cx="949325" cy="844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36" name="Picture 66" descr="ATRELADO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52575" y="2597150"/>
              <a:ext cx="1176338" cy="569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" name="Rectângulo arredondado 51"/>
          <p:cNvSpPr/>
          <p:nvPr/>
        </p:nvSpPr>
        <p:spPr>
          <a:xfrm>
            <a:off x="683568" y="2204864"/>
            <a:ext cx="1944216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rgbClr val="0070C0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53" name="Rectângulo arredondado 52"/>
          <p:cNvSpPr/>
          <p:nvPr/>
        </p:nvSpPr>
        <p:spPr>
          <a:xfrm>
            <a:off x="2843808" y="2204864"/>
            <a:ext cx="1944216" cy="648072"/>
          </a:xfrm>
          <a:prstGeom prst="roundRect">
            <a:avLst/>
          </a:prstGeom>
          <a:solidFill>
            <a:srgbClr val="FF66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rgbClr val="FF0066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54" name="Rectângulo arredondado 53"/>
          <p:cNvSpPr/>
          <p:nvPr/>
        </p:nvSpPr>
        <p:spPr>
          <a:xfrm>
            <a:off x="683568" y="3068960"/>
            <a:ext cx="1944216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rgbClr val="009900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55" name="Rectângulo arredondado 54"/>
          <p:cNvSpPr/>
          <p:nvPr/>
        </p:nvSpPr>
        <p:spPr>
          <a:xfrm>
            <a:off x="2843808" y="3068960"/>
            <a:ext cx="1944216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rgbClr val="7030A0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42" name="Rectângulo arredondado 41"/>
          <p:cNvSpPr/>
          <p:nvPr/>
        </p:nvSpPr>
        <p:spPr>
          <a:xfrm>
            <a:off x="683568" y="3933056"/>
            <a:ext cx="1944216" cy="648072"/>
          </a:xfrm>
          <a:prstGeom prst="roundRect">
            <a:avLst/>
          </a:prstGeom>
          <a:solidFill>
            <a:srgbClr val="FFFF3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rgbClr val="FFC000"/>
                </a:solidFill>
              </a:ln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2843808" y="3933056"/>
            <a:ext cx="1944216" cy="648072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chemeClr val="bg1">
                    <a:lumMod val="50000"/>
                  </a:schemeClr>
                </a:solidFill>
              </a:ln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50" name="Rectângulo 49"/>
          <p:cNvSpPr/>
          <p:nvPr/>
        </p:nvSpPr>
        <p:spPr>
          <a:xfrm rot="1194487">
            <a:off x="7994725" y="4886640"/>
            <a:ext cx="73626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7200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latin typeface="Coaster"/>
                <a:cs typeface="+mn-cs"/>
              </a:rPr>
              <a:t>?</a:t>
            </a:r>
            <a:endParaRPr lang="pt-PT" sz="7200" dirty="0">
              <a:solidFill>
                <a:srgbClr val="FF0066"/>
              </a:solidFill>
              <a:latin typeface="+mn-lt"/>
              <a:cs typeface="+mn-cs"/>
            </a:endParaRPr>
          </a:p>
        </p:txBody>
      </p:sp>
      <p:pic>
        <p:nvPicPr>
          <p:cNvPr id="4138" name="Picture 42" descr="C:\Users\Sandra\Pictures\BUTTONS_JOBS\Imagem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3038475"/>
            <a:ext cx="16764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9" name="Picture 43" descr="C:\Users\Sandra\Pictures\BUTTONS_JOBS\Imagem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2788" y="3883025"/>
            <a:ext cx="1865312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1" name="Picture 45" descr="C:\Users\Sandra\Pictures\BUTTONS_JOBS\Imagem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088" y="4724400"/>
            <a:ext cx="2541587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3" name="Picture 47" descr="C:\Users\Sandra\Pictures\BUTTONS_JOBS\Imagem9.png">
            <a:hlinkClick r:id="" action="ppaction://hlinkshowjump?jump=nextslide">
              <a:snd r:embed="rId9" name="click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96200" y="5732463"/>
            <a:ext cx="9080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4" name="Picture 48" descr="C:\Users\Sandra\Pictures\BUTTONS_JOBS\Imagem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05125" y="2176463"/>
            <a:ext cx="1792288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7" name="Picture 41" descr="C:\Users\Sandra\Pictures\BUTTONS_JOBS\Imagem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71550" y="2160588"/>
            <a:ext cx="1311275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8" name="Picture 3" descr="C:\Users\Sandra\Pictures\BUTTONS_JOBS\Imagem12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00113" y="188913"/>
            <a:ext cx="72167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C:\Users\Sandra\Pictures\BUTTONS_JOBS\Imagem1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71775" y="3860800"/>
            <a:ext cx="206057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C:\Users\Sandra\Pictures\BUTTONS_JOBS\Imagem14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20775" y="3048000"/>
            <a:ext cx="1139825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1" name="Picture 5" descr="VET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2060575"/>
            <a:ext cx="266541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C:\Users\Sandra\Pictures\BUTTONS_JOBS\Imagem16.png"/>
          <p:cNvPicPr>
            <a:picLocks noChangeAspect="1" noChangeArrowheads="1"/>
          </p:cNvPicPr>
          <p:nvPr/>
        </p:nvPicPr>
        <p:blipFill>
          <a:blip r:embed="rId17" cstate="print"/>
          <a:srcRect r="44753"/>
          <a:stretch>
            <a:fillRect/>
          </a:stretch>
        </p:blipFill>
        <p:spPr bwMode="auto">
          <a:xfrm>
            <a:off x="523875" y="5516563"/>
            <a:ext cx="3040063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2239E-6 L 0.00017 0.3744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37442 L 0.38593 0.37442 " pathEditMode="relative" ptsTypes="AA">
                                      <p:cBhvr>
                                        <p:cTn id="54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9" presetClass="entr" presetSubtype="0" ac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031E-7 L 0.39375 -0.0050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ângulo arredondado 44"/>
          <p:cNvSpPr/>
          <p:nvPr/>
        </p:nvSpPr>
        <p:spPr>
          <a:xfrm>
            <a:off x="5278681" y="1988840"/>
            <a:ext cx="3401295" cy="2808312"/>
          </a:xfrm>
          <a:prstGeom prst="roundRect">
            <a:avLst>
              <a:gd name="adj" fmla="val 4517"/>
            </a:avLst>
          </a:prstGeom>
          <a:solidFill>
            <a:schemeClr val="bg1"/>
          </a:solidFill>
          <a:ln w="76200"/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4" name="Rectângulo arredondado 43"/>
          <p:cNvSpPr/>
          <p:nvPr/>
        </p:nvSpPr>
        <p:spPr>
          <a:xfrm>
            <a:off x="467544" y="1988840"/>
            <a:ext cx="4536504" cy="2808312"/>
          </a:xfrm>
          <a:prstGeom prst="roundRect">
            <a:avLst>
              <a:gd name="adj" fmla="val 4517"/>
            </a:avLst>
          </a:prstGeom>
          <a:solidFill>
            <a:schemeClr val="bg1"/>
          </a:solidFill>
          <a:ln w="76200"/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179388" y="215900"/>
            <a:ext cx="8785225" cy="1484313"/>
          </a:xfrm>
          <a:prstGeom prst="flowChartDocument">
            <a:avLst/>
          </a:prstGeom>
          <a:solidFill>
            <a:srgbClr val="31849B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latin typeface="+mn-lt"/>
              <a:cs typeface="+mn-cs"/>
            </a:endParaRPr>
          </a:p>
        </p:txBody>
      </p:sp>
      <p:grpSp>
        <p:nvGrpSpPr>
          <p:cNvPr id="2" name="Grupo 50"/>
          <p:cNvGrpSpPr>
            <a:grpSpLocks/>
          </p:cNvGrpSpPr>
          <p:nvPr/>
        </p:nvGrpSpPr>
        <p:grpSpPr bwMode="auto">
          <a:xfrm flipH="1">
            <a:off x="468313" y="5156200"/>
            <a:ext cx="4464050" cy="1512888"/>
            <a:chOff x="592138" y="2424113"/>
            <a:chExt cx="2136775" cy="846137"/>
          </a:xfrm>
        </p:grpSpPr>
        <p:pic>
          <p:nvPicPr>
            <p:cNvPr id="9257" name="Picture 63" descr="ROD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60525" y="2987675"/>
              <a:ext cx="219075" cy="28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58" name="Picture 64" descr="ROD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68550" y="2987675"/>
              <a:ext cx="219075" cy="28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59" name="Picture 65" descr="POLICE_CAR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2138" y="2424113"/>
              <a:ext cx="949325" cy="844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60" name="Picture 66" descr="ATRELADO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52575" y="2597150"/>
              <a:ext cx="1176338" cy="569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" name="Rectângulo arredondado 51"/>
          <p:cNvSpPr/>
          <p:nvPr/>
        </p:nvSpPr>
        <p:spPr>
          <a:xfrm>
            <a:off x="683568" y="2204864"/>
            <a:ext cx="1944216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rgbClr val="0070C0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53" name="Rectângulo arredondado 52"/>
          <p:cNvSpPr/>
          <p:nvPr/>
        </p:nvSpPr>
        <p:spPr>
          <a:xfrm>
            <a:off x="2843808" y="2204864"/>
            <a:ext cx="1944216" cy="648072"/>
          </a:xfrm>
          <a:prstGeom prst="roundRect">
            <a:avLst/>
          </a:prstGeom>
          <a:solidFill>
            <a:srgbClr val="FF66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rgbClr val="FF0066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54" name="Rectângulo arredondado 53"/>
          <p:cNvSpPr/>
          <p:nvPr/>
        </p:nvSpPr>
        <p:spPr>
          <a:xfrm>
            <a:off x="683568" y="3068960"/>
            <a:ext cx="1944216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rgbClr val="009900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55" name="Rectângulo arredondado 54"/>
          <p:cNvSpPr/>
          <p:nvPr/>
        </p:nvSpPr>
        <p:spPr>
          <a:xfrm>
            <a:off x="2843808" y="3068960"/>
            <a:ext cx="1944216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rgbClr val="7030A0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42" name="Rectângulo arredondado 41"/>
          <p:cNvSpPr/>
          <p:nvPr/>
        </p:nvSpPr>
        <p:spPr>
          <a:xfrm>
            <a:off x="683568" y="3933056"/>
            <a:ext cx="1944216" cy="648072"/>
          </a:xfrm>
          <a:prstGeom prst="roundRect">
            <a:avLst/>
          </a:prstGeom>
          <a:solidFill>
            <a:srgbClr val="FFFF3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rgbClr val="FFC000"/>
                </a:solidFill>
              </a:ln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2843808" y="3933056"/>
            <a:ext cx="1944216" cy="648072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chemeClr val="bg1">
                    <a:lumMod val="50000"/>
                  </a:schemeClr>
                </a:solidFill>
              </a:ln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50" name="Rectângulo 49"/>
          <p:cNvSpPr/>
          <p:nvPr/>
        </p:nvSpPr>
        <p:spPr>
          <a:xfrm rot="1194487">
            <a:off x="7994725" y="4886640"/>
            <a:ext cx="73626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7200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latin typeface="Coaster"/>
                <a:cs typeface="+mn-cs"/>
              </a:rPr>
              <a:t>?</a:t>
            </a:r>
            <a:endParaRPr lang="pt-PT" sz="7200" dirty="0">
              <a:solidFill>
                <a:srgbClr val="FF0066"/>
              </a:solidFill>
              <a:latin typeface="+mn-lt"/>
              <a:cs typeface="+mn-cs"/>
            </a:endParaRPr>
          </a:p>
        </p:txBody>
      </p:sp>
      <p:pic>
        <p:nvPicPr>
          <p:cNvPr id="4138" name="Picture 42" descr="C:\Users\Sandra\Pictures\BUTTONS_JOBS\Imagem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3038475"/>
            <a:ext cx="16764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9" name="Picture 43" descr="C:\Users\Sandra\Pictures\BUTTONS_JOBS\Imagem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2788" y="3883025"/>
            <a:ext cx="1865312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1" name="Picture 45" descr="C:\Users\Sandra\Pictures\BUTTONS_JOBS\Imagem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550" y="4724400"/>
            <a:ext cx="2541588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3" name="Picture 47" descr="C:\Users\Sandra\Pictures\BUTTONS_JOBS\Imagem9.png">
            <a:hlinkClick r:id="" action="ppaction://hlinkshowjump?jump=nextslide">
              <a:snd r:embed="rId9" name="click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96200" y="5732463"/>
            <a:ext cx="9080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4" name="Picture 48" descr="C:\Users\Sandra\Pictures\BUTTONS_JOBS\Imagem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05125" y="2176463"/>
            <a:ext cx="1792288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7" name="Picture 41" descr="C:\Users\Sandra\Pictures\BUTTONS_JOBS\Imagem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71550" y="2160588"/>
            <a:ext cx="1311275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C:\Users\Sandra\Pictures\BUTTONS_JOBS\Imagem13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71775" y="3860800"/>
            <a:ext cx="206057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C:\Users\Sandra\Pictures\BUTTONS_JOBS\Imagem14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20775" y="3048000"/>
            <a:ext cx="1139825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4" name="Picture 3" descr="PAINTER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3088" y="2060575"/>
            <a:ext cx="26368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5" name="Picture 3" descr="C:\Users\Sandra\Pictures\BUTTONS_JOBS\Imagem11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7088" y="188913"/>
            <a:ext cx="72167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C:\Users\Sandra\Pictures\BUTTONS_JOBS\Imagem17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79388" y="5516563"/>
            <a:ext cx="4022725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2.67345E-6 L -0.2283 0.5037 " pathEditMode="relative" ptsTypes="AA">
                                      <p:cBhvr>
                                        <p:cTn id="36" dur="2000" fill="hold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831 0.5037 L 0.17326 0.5037 " pathEditMode="relative" ptsTypes="AA">
                                      <p:cBhvr>
                                        <p:cTn id="54" dur="2000" fill="hold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031E-7 L 0.39375 -0.0050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-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9" presetClass="entr" presetSubtype="0" ac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ângulo arredondado 44"/>
          <p:cNvSpPr/>
          <p:nvPr/>
        </p:nvSpPr>
        <p:spPr>
          <a:xfrm>
            <a:off x="5278681" y="1988840"/>
            <a:ext cx="3401295" cy="2808312"/>
          </a:xfrm>
          <a:prstGeom prst="roundRect">
            <a:avLst>
              <a:gd name="adj" fmla="val 4517"/>
            </a:avLst>
          </a:prstGeom>
          <a:solidFill>
            <a:schemeClr val="bg1"/>
          </a:solidFill>
          <a:ln w="76200"/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4" name="Rectângulo arredondado 43"/>
          <p:cNvSpPr/>
          <p:nvPr/>
        </p:nvSpPr>
        <p:spPr>
          <a:xfrm>
            <a:off x="467544" y="1988840"/>
            <a:ext cx="4536504" cy="2808312"/>
          </a:xfrm>
          <a:prstGeom prst="roundRect">
            <a:avLst>
              <a:gd name="adj" fmla="val 4517"/>
            </a:avLst>
          </a:prstGeom>
          <a:solidFill>
            <a:schemeClr val="bg1"/>
          </a:solidFill>
          <a:ln w="76200"/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179388" y="215900"/>
            <a:ext cx="8785225" cy="1484313"/>
          </a:xfrm>
          <a:prstGeom prst="flowChartDocument">
            <a:avLst/>
          </a:prstGeom>
          <a:solidFill>
            <a:srgbClr val="31849B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latin typeface="+mn-lt"/>
              <a:cs typeface="+mn-cs"/>
            </a:endParaRPr>
          </a:p>
        </p:txBody>
      </p:sp>
      <p:grpSp>
        <p:nvGrpSpPr>
          <p:cNvPr id="2" name="Grupo 50"/>
          <p:cNvGrpSpPr>
            <a:grpSpLocks/>
          </p:cNvGrpSpPr>
          <p:nvPr/>
        </p:nvGrpSpPr>
        <p:grpSpPr bwMode="auto">
          <a:xfrm flipH="1">
            <a:off x="468313" y="5156200"/>
            <a:ext cx="4464050" cy="1512888"/>
            <a:chOff x="592138" y="2424113"/>
            <a:chExt cx="2136775" cy="846137"/>
          </a:xfrm>
        </p:grpSpPr>
        <p:pic>
          <p:nvPicPr>
            <p:cNvPr id="10281" name="Picture 63" descr="ROD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60525" y="2987675"/>
              <a:ext cx="219075" cy="28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2" name="Picture 64" descr="ROD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68550" y="2987675"/>
              <a:ext cx="219075" cy="28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3" name="Picture 65" descr="POLICE_CAR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2138" y="2424113"/>
              <a:ext cx="949325" cy="844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4" name="Picture 66" descr="ATRELADO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52575" y="2597150"/>
              <a:ext cx="1176338" cy="569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" name="Rectângulo arredondado 51"/>
          <p:cNvSpPr/>
          <p:nvPr/>
        </p:nvSpPr>
        <p:spPr>
          <a:xfrm>
            <a:off x="683568" y="2204864"/>
            <a:ext cx="1944216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rgbClr val="0070C0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53" name="Rectângulo arredondado 52"/>
          <p:cNvSpPr/>
          <p:nvPr/>
        </p:nvSpPr>
        <p:spPr>
          <a:xfrm>
            <a:off x="2843808" y="2204864"/>
            <a:ext cx="1944216" cy="648072"/>
          </a:xfrm>
          <a:prstGeom prst="roundRect">
            <a:avLst/>
          </a:prstGeom>
          <a:solidFill>
            <a:srgbClr val="FF66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rgbClr val="FF0066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54" name="Rectângulo arredondado 53"/>
          <p:cNvSpPr/>
          <p:nvPr/>
        </p:nvSpPr>
        <p:spPr>
          <a:xfrm>
            <a:off x="683568" y="3068960"/>
            <a:ext cx="1944216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rgbClr val="009900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55" name="Rectângulo arredondado 54"/>
          <p:cNvSpPr/>
          <p:nvPr/>
        </p:nvSpPr>
        <p:spPr>
          <a:xfrm>
            <a:off x="2843808" y="3068960"/>
            <a:ext cx="1944216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rgbClr val="7030A0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42" name="Rectângulo arredondado 41"/>
          <p:cNvSpPr/>
          <p:nvPr/>
        </p:nvSpPr>
        <p:spPr>
          <a:xfrm>
            <a:off x="683568" y="3933056"/>
            <a:ext cx="1944216" cy="648072"/>
          </a:xfrm>
          <a:prstGeom prst="roundRect">
            <a:avLst/>
          </a:prstGeom>
          <a:solidFill>
            <a:srgbClr val="FFFF3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rgbClr val="FFC000"/>
                </a:solidFill>
              </a:ln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2843808" y="3933056"/>
            <a:ext cx="1944216" cy="648072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dirty="0">
              <a:ln w="28575">
                <a:solidFill>
                  <a:schemeClr val="bg1">
                    <a:lumMod val="50000"/>
                  </a:schemeClr>
                </a:solidFill>
              </a:ln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  <a:latin typeface="Coaster" pitchFamily="2" charset="0"/>
            </a:endParaRPr>
          </a:p>
        </p:txBody>
      </p:sp>
      <p:sp>
        <p:nvSpPr>
          <p:cNvPr id="50" name="Rectângulo 49"/>
          <p:cNvSpPr/>
          <p:nvPr/>
        </p:nvSpPr>
        <p:spPr>
          <a:xfrm rot="1194487">
            <a:off x="7994725" y="4886640"/>
            <a:ext cx="73626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7200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latin typeface="Coaster"/>
                <a:cs typeface="+mn-cs"/>
              </a:rPr>
              <a:t>?</a:t>
            </a:r>
            <a:endParaRPr lang="pt-PT" sz="7200" dirty="0">
              <a:solidFill>
                <a:srgbClr val="FF0066"/>
              </a:solidFill>
              <a:latin typeface="+mn-lt"/>
              <a:cs typeface="+mn-cs"/>
            </a:endParaRPr>
          </a:p>
        </p:txBody>
      </p:sp>
      <p:pic>
        <p:nvPicPr>
          <p:cNvPr id="4138" name="Picture 42" descr="C:\Users\Sandra\Pictures\BUTTONS_JOBS\Imagem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3038475"/>
            <a:ext cx="16764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9" name="Picture 43" descr="C:\Users\Sandra\Pictures\BUTTONS_JOBS\Imagem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2788" y="3883025"/>
            <a:ext cx="1865312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1" name="Picture 45" descr="C:\Users\Sandra\Pictures\BUTTONS_JOBS\Imagem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088" y="4724400"/>
            <a:ext cx="2541587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3" name="Picture 47" descr="C:\Users\Sandra\Pictures\BUTTONS_JOBS\Imagem9.png">
            <a:hlinkClick r:id="" action="ppaction://hlinkshowjump?jump=nextslide">
              <a:snd r:embed="rId9" name="click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96200" y="5732463"/>
            <a:ext cx="9080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4" name="Picture 48" descr="C:\Users\Sandra\Pictures\BUTTONS_JOBS\Imagem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05125" y="2176463"/>
            <a:ext cx="1792288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7" name="Picture 41" descr="C:\Users\Sandra\Pictures\BUTTONS_JOBS\Imagem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71550" y="2160588"/>
            <a:ext cx="1311275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6" name="Picture 3" descr="C:\Users\Sandra\Pictures\BUTTONS_JOBS\Imagem12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00113" y="188913"/>
            <a:ext cx="72167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C:\Users\Sandra\Pictures\BUTTONS_JOBS\Imagem1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71775" y="3860800"/>
            <a:ext cx="206057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C:\Users\Sandra\Pictures\BUTTONS_JOBS\Imagem14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20775" y="3048000"/>
            <a:ext cx="1139825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9" name="Picture 3" descr="TEACHER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2060575"/>
            <a:ext cx="26654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C:\Users\Sandra\Pictures\BUTTONS_JOBS\Imagem18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79388" y="5516563"/>
            <a:ext cx="4273550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0111E-6 L -0.00278 0.2527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2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25278 L 0.39896 0.25278 " pathEditMode="relative" ptsTypes="AA">
                                      <p:cBhvr>
                                        <p:cTn id="54" dur="20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031E-7 L 0.39375 -0.0050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-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9" presetClass="entr" presetSubtype="0" ac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36</Words>
  <Application>Microsoft Office PowerPoint</Application>
  <PresentationFormat>Apresentação no Ecrã (4:3)</PresentationFormat>
  <Paragraphs>36</Paragraphs>
  <Slides>15</Slides>
  <Notes>12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20" baseType="lpstr">
      <vt:lpstr>Arial</vt:lpstr>
      <vt:lpstr>Calibri</vt:lpstr>
      <vt:lpstr>Cheeseburger</vt:lpstr>
      <vt:lpstr>Coaster</vt:lpstr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Sandra</dc:creator>
  <cp:lastModifiedBy>Sandra</cp:lastModifiedBy>
  <cp:revision>93</cp:revision>
  <dcterms:created xsi:type="dcterms:W3CDTF">2011-04-10T20:14:00Z</dcterms:created>
  <dcterms:modified xsi:type="dcterms:W3CDTF">2011-12-01T14:20:47Z</dcterms:modified>
</cp:coreProperties>
</file>