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00"/>
    <a:srgbClr val="3AF200"/>
    <a:srgbClr val="008000"/>
    <a:srgbClr val="66FF33"/>
    <a:srgbClr val="B9D848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132" autoAdjust="0"/>
    <p:restoredTop sz="94660"/>
  </p:normalViewPr>
  <p:slideViewPr>
    <p:cSldViewPr>
      <p:cViewPr varScale="1">
        <p:scale>
          <a:sx n="68" d="100"/>
          <a:sy n="68" d="100"/>
        </p:scale>
        <p:origin x="-13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0A03-6FFC-4F82-A021-55D70DC19BB5}" type="datetimeFigureOut">
              <a:rPr lang="es-ES" smtClean="0"/>
              <a:pPr/>
              <a:t>15/04/2020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1B3F6-95FE-4C44-811D-A20032A82309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0A03-6FFC-4F82-A021-55D70DC19BB5}" type="datetimeFigureOut">
              <a:rPr lang="es-ES" smtClean="0"/>
              <a:pPr/>
              <a:t>15/04/2020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1B3F6-95FE-4C44-811D-A20032A8230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0A03-6FFC-4F82-A021-55D70DC19BB5}" type="datetimeFigureOut">
              <a:rPr lang="es-ES" smtClean="0"/>
              <a:pPr/>
              <a:t>15/04/2020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1B3F6-95FE-4C44-811D-A20032A8230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0A03-6FFC-4F82-A021-55D70DC19BB5}" type="datetimeFigureOut">
              <a:rPr lang="es-ES" smtClean="0"/>
              <a:pPr/>
              <a:t>15/04/2020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1B3F6-95FE-4C44-811D-A20032A8230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0A03-6FFC-4F82-A021-55D70DC19BB5}" type="datetimeFigureOut">
              <a:rPr lang="es-ES" smtClean="0"/>
              <a:pPr/>
              <a:t>15/04/2020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1B3F6-95FE-4C44-811D-A20032A82309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0A03-6FFC-4F82-A021-55D70DC19BB5}" type="datetimeFigureOut">
              <a:rPr lang="es-ES" smtClean="0"/>
              <a:pPr/>
              <a:t>15/04/2020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1B3F6-95FE-4C44-811D-A20032A8230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0A03-6FFC-4F82-A021-55D70DC19BB5}" type="datetimeFigureOut">
              <a:rPr lang="es-ES" smtClean="0"/>
              <a:pPr/>
              <a:t>15/04/2020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1B3F6-95FE-4C44-811D-A20032A82309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0A03-6FFC-4F82-A021-55D70DC19BB5}" type="datetimeFigureOut">
              <a:rPr lang="es-ES" smtClean="0"/>
              <a:pPr/>
              <a:t>15/04/2020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1B3F6-95FE-4C44-811D-A20032A8230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0A03-6FFC-4F82-A021-55D70DC19BB5}" type="datetimeFigureOut">
              <a:rPr lang="es-ES" smtClean="0"/>
              <a:pPr/>
              <a:t>15/04/2020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1B3F6-95FE-4C44-811D-A20032A8230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0A03-6FFC-4F82-A021-55D70DC19BB5}" type="datetimeFigureOut">
              <a:rPr lang="es-ES" smtClean="0"/>
              <a:pPr/>
              <a:t>15/04/2020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1B3F6-95FE-4C44-811D-A20032A82309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0A03-6FFC-4F82-A021-55D70DC19BB5}" type="datetimeFigureOut">
              <a:rPr lang="es-ES" smtClean="0"/>
              <a:pPr/>
              <a:t>15/04/2020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1B3F6-95FE-4C44-811D-A20032A8230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7620A03-6FFC-4F82-A021-55D70DC19BB5}" type="datetimeFigureOut">
              <a:rPr lang="es-ES" smtClean="0"/>
              <a:pPr/>
              <a:t>15/04/2020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17B1B3F6-95FE-4C44-811D-A20032A82309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ll/>
  </p:transition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audio" Target="../media/audio11.wav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microsoft.com/office/2007/relationships/hdphoto" Target="../media/hdphoto7.wdp"/><Relationship Id="rId18" Type="http://schemas.microsoft.com/office/2007/relationships/hdphoto" Target="../media/hdphoto8.wdp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12" Type="http://schemas.openxmlformats.org/officeDocument/2006/relationships/image" Target="../media/image11.jpeg"/><Relationship Id="rId17" Type="http://schemas.openxmlformats.org/officeDocument/2006/relationships/image" Target="../media/image15.png"/><Relationship Id="rId2" Type="http://schemas.openxmlformats.org/officeDocument/2006/relationships/audio" Target="../media/audio1.wav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11" Type="http://schemas.openxmlformats.org/officeDocument/2006/relationships/image" Target="../media/image10.png"/><Relationship Id="rId5" Type="http://schemas.openxmlformats.org/officeDocument/2006/relationships/image" Target="../media/image7.jpeg"/><Relationship Id="rId15" Type="http://schemas.openxmlformats.org/officeDocument/2006/relationships/image" Target="../media/image13.png"/><Relationship Id="rId10" Type="http://schemas.microsoft.com/office/2007/relationships/hdphoto" Target="../media/hdphoto6.wdp"/><Relationship Id="rId4" Type="http://schemas.openxmlformats.org/officeDocument/2006/relationships/audio" Target="../media/audio3.wav"/><Relationship Id="rId9" Type="http://schemas.openxmlformats.org/officeDocument/2006/relationships/image" Target="../media/image9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microsoft.com/office/2007/relationships/hdphoto" Target="../media/hdphoto9.wdp"/><Relationship Id="rId1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11.jpeg"/><Relationship Id="rId12" Type="http://schemas.openxmlformats.org/officeDocument/2006/relationships/image" Target="../media/image16.png"/><Relationship Id="rId17" Type="http://schemas.microsoft.com/office/2007/relationships/hdphoto" Target="../media/hdphoto8.wdp"/><Relationship Id="rId2" Type="http://schemas.openxmlformats.org/officeDocument/2006/relationships/audio" Target="../media/audio1.wav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11" Type="http://schemas.microsoft.com/office/2007/relationships/hdphoto" Target="../media/hdphoto5.wdp"/><Relationship Id="rId5" Type="http://schemas.openxmlformats.org/officeDocument/2006/relationships/image" Target="../media/image7.jpeg"/><Relationship Id="rId15" Type="http://schemas.openxmlformats.org/officeDocument/2006/relationships/image" Target="../media/image14.png"/><Relationship Id="rId10" Type="http://schemas.openxmlformats.org/officeDocument/2006/relationships/image" Target="../media/image8.png"/><Relationship Id="rId4" Type="http://schemas.openxmlformats.org/officeDocument/2006/relationships/audio" Target="../media/audio3.wav"/><Relationship Id="rId9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11.jpeg"/><Relationship Id="rId12" Type="http://schemas.openxmlformats.org/officeDocument/2006/relationships/image" Target="../media/image13.png"/><Relationship Id="rId2" Type="http://schemas.openxmlformats.org/officeDocument/2006/relationships/audio" Target="../media/audio1.wav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11" Type="http://schemas.microsoft.com/office/2007/relationships/hdphoto" Target="../media/hdphoto10.wdp"/><Relationship Id="rId5" Type="http://schemas.openxmlformats.org/officeDocument/2006/relationships/image" Target="../media/image7.jpeg"/><Relationship Id="rId1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audio" Target="../media/audio3.wav"/><Relationship Id="rId9" Type="http://schemas.openxmlformats.org/officeDocument/2006/relationships/image" Target="../media/image12.png"/><Relationship Id="rId14" Type="http://schemas.microsoft.com/office/2007/relationships/hdphoto" Target="../media/hdphoto8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12.png"/><Relationship Id="rId1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12" Type="http://schemas.microsoft.com/office/2007/relationships/hdphoto" Target="../media/hdphoto7.wdp"/><Relationship Id="rId17" Type="http://schemas.openxmlformats.org/officeDocument/2006/relationships/image" Target="../media/image14.png"/><Relationship Id="rId2" Type="http://schemas.openxmlformats.org/officeDocument/2006/relationships/audio" Target="../media/audio1.wav"/><Relationship Id="rId16" Type="http://schemas.microsoft.com/office/2007/relationships/hdphoto" Target="../media/hdphoto8.wdp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11" Type="http://schemas.openxmlformats.org/officeDocument/2006/relationships/image" Target="../media/image11.jpeg"/><Relationship Id="rId5" Type="http://schemas.openxmlformats.org/officeDocument/2006/relationships/image" Target="../media/image7.jpeg"/><Relationship Id="rId15" Type="http://schemas.openxmlformats.org/officeDocument/2006/relationships/image" Target="../media/image15.png"/><Relationship Id="rId10" Type="http://schemas.microsoft.com/office/2007/relationships/hdphoto" Target="../media/hdphoto11.wdp"/><Relationship Id="rId4" Type="http://schemas.openxmlformats.org/officeDocument/2006/relationships/audio" Target="../media/audio3.wav"/><Relationship Id="rId9" Type="http://schemas.openxmlformats.org/officeDocument/2006/relationships/image" Target="../media/image18.png"/><Relationship Id="rId1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13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19.png"/><Relationship Id="rId12" Type="http://schemas.openxmlformats.org/officeDocument/2006/relationships/image" Target="../media/image13.png"/><Relationship Id="rId2" Type="http://schemas.openxmlformats.org/officeDocument/2006/relationships/audio" Target="../media/audio1.wav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11" Type="http://schemas.openxmlformats.org/officeDocument/2006/relationships/image" Target="../media/image12.png"/><Relationship Id="rId5" Type="http://schemas.openxmlformats.org/officeDocument/2006/relationships/image" Target="../media/image7.jpeg"/><Relationship Id="rId15" Type="http://schemas.openxmlformats.org/officeDocument/2006/relationships/image" Target="../media/image14.png"/><Relationship Id="rId10" Type="http://schemas.microsoft.com/office/2007/relationships/hdphoto" Target="../media/hdphoto7.wdp"/><Relationship Id="rId4" Type="http://schemas.openxmlformats.org/officeDocument/2006/relationships/audio" Target="../media/audio3.wav"/><Relationship Id="rId9" Type="http://schemas.openxmlformats.org/officeDocument/2006/relationships/image" Target="../media/image11.jpeg"/><Relationship Id="rId14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9652"/>
          <a:stretch>
            <a:fillRect/>
          </a:stretch>
        </p:blipFill>
        <p:spPr bwMode="auto">
          <a:xfrm>
            <a:off x="6335038" y="2276872"/>
            <a:ext cx="2191196" cy="80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683568" y="6309320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FOOD VOCABULARY REVIEW</a:t>
            </a:r>
            <a:endParaRPr lang="es-ES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3687" y="188640"/>
            <a:ext cx="5632103" cy="2365053"/>
          </a:xfrm>
          <a:prstGeom prst="rect">
            <a:avLst/>
          </a:prstGeom>
          <a:effectLst>
            <a:glow rad="101600">
              <a:srgbClr val="FFC000"/>
            </a:glo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100000" l="0" r="100000">
                        <a14:backgroundMark x1="79314" y1="25101" x2="85343" y2="32886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526358" y="3284983"/>
            <a:ext cx="3434348" cy="302433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>
            <a:hlinkClick r:id="" action="ppaction://hlinkshowjump?jump=nextslide"/>
          </p:cNvPr>
          <p:cNvSpPr/>
          <p:nvPr/>
        </p:nvSpPr>
        <p:spPr>
          <a:xfrm>
            <a:off x="6948264" y="6201308"/>
            <a:ext cx="1368152" cy="3960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START</a:t>
            </a: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http://4.bp.blogspot.com/-nTOPTwEt-0Q/T3ekwum0JbI/AAAAAAAACVE/jq1X7eOgl4s/s1600/Stubble_lr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0" b="100000" l="0" r="100000">
                        <a14:foregroundMark x1="87057" y1="77361" x2="76294" y2="88611"/>
                        <a14:foregroundMark x1="85695" y1="78333" x2="79428" y2="86389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63480" y="3095028"/>
            <a:ext cx="2268760" cy="1276343"/>
          </a:xfrm>
          <a:prstGeom prst="rect">
            <a:avLst/>
          </a:prstGeom>
          <a:noFill/>
          <a:effectLst>
            <a:glow rad="76200">
              <a:schemeClr val="tx1"/>
            </a:glow>
            <a:outerShdw blurRad="292100" dist="190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26082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  <p:sndAc>
          <p:stSnd>
            <p:snd r:embed="rId10" name="jupeee.wav"/>
          </p:stSnd>
        </p:sndAc>
      </p:transition>
    </mc:Choice>
    <mc:Fallback>
      <p:transition spd="slow">
        <p:circle/>
        <p:sndAc>
          <p:stSnd>
            <p:snd r:embed="rId2" name="jupeee.wav"/>
          </p:stSnd>
        </p:sndAc>
      </p:transition>
    </mc:Fallback>
  </mc:AlternateContent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2" descr="http://www.freeppt.net/background/pink-stripes-backgrounds-for-powerpoint.jp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36553" y="980727"/>
            <a:ext cx="9180549" cy="5904654"/>
          </a:xfrm>
          <a:prstGeom prst="flowChartDocumen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s://www.wallyspartyfactory.com/assets/Pastel-Blue-Dinner-Plate.png"/>
          <p:cNvPicPr>
            <a:picLocks noChangeAspect="1" noChangeArrowheads="1"/>
          </p:cNvPicPr>
          <p:nvPr/>
        </p:nvPicPr>
        <p:blipFill rotWithShape="1"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6667" b="99667" l="5667" r="9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08" t="6358" r="4952" b="5400"/>
          <a:stretch/>
        </p:blipFill>
        <p:spPr bwMode="auto">
          <a:xfrm>
            <a:off x="4710477" y="1484784"/>
            <a:ext cx="4109995" cy="4032448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http://www.hackbend.com/images/fruit-face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0" b="100000" l="0" r="100000">
                        <a14:foregroundMark x1="33465" y1="14391" x2="46063" y2="28044"/>
                        <a14:foregroundMark x1="24409" y1="19926" x2="25591" y2="24723"/>
                        <a14:foregroundMark x1="25591" y1="11808" x2="23622" y2="25092"/>
                        <a14:foregroundMark x1="30315" y1="33210" x2="36220" y2="35424"/>
                        <a14:foregroundMark x1="71260" y1="21402" x2="65354" y2="25830"/>
                        <a14:foregroundMark x1="15354" y1="66052" x2="34252" y2="87085"/>
                        <a14:foregroundMark x1="33858" y1="26937" x2="37402" y2="11808"/>
                        <a14:foregroundMark x1="71654" y1="29151" x2="82283" y2="41328"/>
                        <a14:backgroundMark x1="43307" y1="39852" x2="43307" y2="39852"/>
                        <a14:backgroundMark x1="64961" y1="45387" x2="64961" y2="45387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187440">
            <a:off x="5372773" y="2042884"/>
            <a:ext cx="2797940" cy="298520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CuadroTexto"/>
          <p:cNvSpPr txBox="1"/>
          <p:nvPr/>
        </p:nvSpPr>
        <p:spPr>
          <a:xfrm>
            <a:off x="1259632" y="0"/>
            <a:ext cx="6588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err="1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Click</a:t>
            </a:r>
            <a:r>
              <a:rPr lang="es-ES_tradnl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 </a:t>
            </a:r>
            <a:r>
              <a:rPr lang="es-ES_tradnl" dirty="0" err="1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the</a:t>
            </a:r>
            <a:r>
              <a:rPr lang="es-ES_tradnl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 </a:t>
            </a:r>
            <a:r>
              <a:rPr lang="es-ES_tradnl" dirty="0" err="1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fruit</a:t>
            </a:r>
            <a:r>
              <a:rPr lang="es-ES_tradnl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 </a:t>
            </a:r>
            <a:r>
              <a:rPr lang="es-ES_tradnl" dirty="0" err="1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that</a:t>
            </a:r>
            <a:r>
              <a:rPr lang="es-ES_tradnl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 </a:t>
            </a:r>
            <a:r>
              <a:rPr lang="es-ES_tradnl" dirty="0" err="1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the</a:t>
            </a:r>
            <a:r>
              <a:rPr lang="es-ES_tradnl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 chef </a:t>
            </a:r>
            <a:r>
              <a:rPr lang="es-ES_tradnl" dirty="0" err="1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used</a:t>
            </a:r>
            <a:r>
              <a:rPr lang="es-ES_tradnl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 to </a:t>
            </a:r>
            <a:r>
              <a:rPr lang="es-ES_tradnl" dirty="0" err="1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cook</a:t>
            </a:r>
            <a:r>
              <a:rPr lang="es-ES_tradnl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 </a:t>
            </a:r>
            <a:r>
              <a:rPr lang="es-ES_tradnl" dirty="0" err="1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this</a:t>
            </a:r>
            <a:r>
              <a:rPr lang="es-ES_tradnl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 </a:t>
            </a:r>
            <a:r>
              <a:rPr lang="es-ES_tradnl" dirty="0" err="1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meal</a:t>
            </a:r>
            <a:endParaRPr lang="es-ES" dirty="0">
              <a:solidFill>
                <a:srgbClr val="FFC0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3" name="Picture 8" descr="http://anointedministries.org/testim/images/next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93751" y="5697252"/>
            <a:ext cx="1008112" cy="10081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16 Grupo"/>
          <p:cNvGrpSpPr/>
          <p:nvPr/>
        </p:nvGrpSpPr>
        <p:grpSpPr>
          <a:xfrm>
            <a:off x="815995" y="332656"/>
            <a:ext cx="3719456" cy="6120682"/>
            <a:chOff x="815995" y="332656"/>
            <a:chExt cx="3719456" cy="6120682"/>
          </a:xfrm>
        </p:grpSpPr>
        <p:pic>
          <p:nvPicPr>
            <p:cNvPr id="18" name="Picture 6" descr="http://static.freepik.com/foto-gratis/textura-de-papel-de-material-de-imagen_38-5399.jp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 xmlns="">
                    <a14:imgLayer r:embed="rId13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68594" y="1749293"/>
              <a:ext cx="5688634" cy="3719456"/>
            </a:xfrm>
            <a:prstGeom prst="foldedCorner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8" descr="http://icons.iconarchive.com/icons/icons-land/vista-map-markers/256/Map-Marker-Push-Pin-2-Right-Chartreuse-icon.pn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5716" y="332656"/>
              <a:ext cx="1044116" cy="10441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19 CuadroTexto"/>
          <p:cNvSpPr txBox="1"/>
          <p:nvPr/>
        </p:nvSpPr>
        <p:spPr>
          <a:xfrm>
            <a:off x="1547664" y="2289066"/>
            <a:ext cx="18950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dirty="0" err="1" smtClean="0">
                <a:latin typeface="Comic Sans MS" panose="030F0702030302020204" pitchFamily="66" charset="0"/>
              </a:rPr>
              <a:t>orange</a:t>
            </a:r>
            <a:endParaRPr lang="es-ES_tradnl" sz="4000" dirty="0" smtClean="0">
              <a:latin typeface="Comic Sans MS" panose="030F0702030302020204" pitchFamily="66" charset="0"/>
            </a:endParaRPr>
          </a:p>
        </p:txBody>
      </p:sp>
      <p:pic>
        <p:nvPicPr>
          <p:cNvPr id="21" name="Picture 4" descr="http://images1.wikia.nocookie.net/__cb20120202180130/tibia/en/images/2/29/Tick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0956" y="2382527"/>
            <a:ext cx="520964" cy="52096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21 CuadroTexto"/>
          <p:cNvSpPr txBox="1"/>
          <p:nvPr/>
        </p:nvSpPr>
        <p:spPr>
          <a:xfrm>
            <a:off x="1547664" y="1556792"/>
            <a:ext cx="1764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dirty="0" err="1">
                <a:latin typeface="Comic Sans MS" panose="030F0702030302020204" pitchFamily="66" charset="0"/>
              </a:rPr>
              <a:t>p</a:t>
            </a:r>
            <a:r>
              <a:rPr lang="es-ES_tradnl" sz="4000" dirty="0" err="1" smtClean="0">
                <a:latin typeface="Comic Sans MS" panose="030F0702030302020204" pitchFamily="66" charset="0"/>
              </a:rPr>
              <a:t>each</a:t>
            </a:r>
            <a:endParaRPr lang="es-ES_tradnl" sz="4000" dirty="0" smtClean="0">
              <a:latin typeface="Comic Sans MS" panose="030F0702030302020204" pitchFamily="66" charset="0"/>
            </a:endParaRPr>
          </a:p>
        </p:txBody>
      </p:sp>
      <p:pic>
        <p:nvPicPr>
          <p:cNvPr id="23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05472" y="1649059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23 CuadroTexto"/>
          <p:cNvSpPr txBox="1"/>
          <p:nvPr/>
        </p:nvSpPr>
        <p:spPr>
          <a:xfrm>
            <a:off x="1504791" y="4941168"/>
            <a:ext cx="1764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dirty="0" err="1" smtClean="0">
                <a:latin typeface="Comic Sans MS" panose="030F0702030302020204" pitchFamily="66" charset="0"/>
              </a:rPr>
              <a:t>pear</a:t>
            </a:r>
            <a:endParaRPr lang="es-ES_tradnl" sz="4000" dirty="0" smtClean="0">
              <a:latin typeface="Comic Sans MS" panose="030F0702030302020204" pitchFamily="66" charset="0"/>
            </a:endParaRPr>
          </a:p>
        </p:txBody>
      </p:sp>
      <p:pic>
        <p:nvPicPr>
          <p:cNvPr id="25" name="Picture 4" descr="http://images1.wikia.nocookie.net/__cb20120202180130/tibia/en/images/2/29/Tick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28927" y="5034629"/>
            <a:ext cx="520964" cy="52096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://www.5in5nowblog.com/wp-content/uploads/2013/03/1949541-36390-counting-cartoon-hand-vector-illustration.jpg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 xmlns="">
                  <a14:imgLayer r:embed="rId18">
                    <a14:imgEffect>
                      <a14:backgroundRemoval t="0" b="36875" l="33550" r="61039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217" r="39281" b="65650"/>
          <a:stretch/>
        </p:blipFill>
        <p:spPr bwMode="auto">
          <a:xfrm rot="15181951">
            <a:off x="7648706" y="1727814"/>
            <a:ext cx="1122218" cy="157047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://www.5in5nowblog.com/wp-content/uploads/2013/03/1949541-36390-counting-cartoon-hand-vector-illustration.jpg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 xmlns="">
                  <a14:imgLayer r:embed="rId18">
                    <a14:imgEffect>
                      <a14:backgroundRemoval t="0" b="36875" l="33550" r="61039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217" r="39281" b="65650"/>
          <a:stretch/>
        </p:blipFill>
        <p:spPr bwMode="auto">
          <a:xfrm rot="15181951">
            <a:off x="6984005" y="2699899"/>
            <a:ext cx="1122218" cy="157047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27 CuadroTexto"/>
          <p:cNvSpPr txBox="1"/>
          <p:nvPr/>
        </p:nvSpPr>
        <p:spPr>
          <a:xfrm>
            <a:off x="1547664" y="3585210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dirty="0" smtClean="0">
                <a:latin typeface="Comic Sans MS" panose="030F0702030302020204" pitchFamily="66" charset="0"/>
              </a:rPr>
              <a:t>banana</a:t>
            </a:r>
          </a:p>
        </p:txBody>
      </p:sp>
      <p:pic>
        <p:nvPicPr>
          <p:cNvPr id="29" name="Picture 4" descr="http://images1.wikia.nocookie.net/__cb20120202180130/tibia/en/images/2/29/Tick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678671"/>
            <a:ext cx="520964" cy="52096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http://www.5in5nowblog.com/wp-content/uploads/2013/03/1949541-36390-counting-cartoon-hand-vector-illustration.jpg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 xmlns="">
                  <a14:imgLayer r:embed="rId18">
                    <a14:imgEffect>
                      <a14:backgroundRemoval t="0" b="36875" l="33550" r="61039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217" r="39281" b="65650"/>
          <a:stretch/>
        </p:blipFill>
        <p:spPr bwMode="auto">
          <a:xfrm rot="15181951">
            <a:off x="7224352" y="3563416"/>
            <a:ext cx="1122218" cy="157047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30 CuadroTexto"/>
          <p:cNvSpPr txBox="1"/>
          <p:nvPr/>
        </p:nvSpPr>
        <p:spPr>
          <a:xfrm>
            <a:off x="1547664" y="4233282"/>
            <a:ext cx="1764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dirty="0" err="1" smtClean="0">
                <a:latin typeface="Comic Sans MS" panose="030F0702030302020204" pitchFamily="66" charset="0"/>
              </a:rPr>
              <a:t>plum</a:t>
            </a:r>
            <a:endParaRPr lang="es-ES_tradnl" sz="4000" dirty="0" smtClean="0">
              <a:latin typeface="Comic Sans MS" panose="030F0702030302020204" pitchFamily="66" charset="0"/>
            </a:endParaRPr>
          </a:p>
        </p:txBody>
      </p:sp>
      <p:pic>
        <p:nvPicPr>
          <p:cNvPr id="32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325549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32 CuadroTexto"/>
          <p:cNvSpPr txBox="1"/>
          <p:nvPr/>
        </p:nvSpPr>
        <p:spPr>
          <a:xfrm>
            <a:off x="1475656" y="2924944"/>
            <a:ext cx="1764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dirty="0" smtClean="0">
                <a:latin typeface="Comic Sans MS" panose="030F0702030302020204" pitchFamily="66" charset="0"/>
              </a:rPr>
              <a:t>grapes</a:t>
            </a:r>
          </a:p>
        </p:txBody>
      </p:sp>
      <p:pic>
        <p:nvPicPr>
          <p:cNvPr id="34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49488" y="3017211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34 CuadroTexto"/>
          <p:cNvSpPr txBox="1"/>
          <p:nvPr/>
        </p:nvSpPr>
        <p:spPr>
          <a:xfrm>
            <a:off x="5069973" y="5661248"/>
            <a:ext cx="28864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Describe </a:t>
            </a:r>
            <a:r>
              <a:rPr lang="es-ES_tradnl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_tradnl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picture</a:t>
            </a:r>
            <a:endParaRPr lang="es-E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Rectángulo redondeado"/>
          <p:cNvSpPr/>
          <p:nvPr/>
        </p:nvSpPr>
        <p:spPr>
          <a:xfrm>
            <a:off x="5940152" y="6201308"/>
            <a:ext cx="1368152" cy="3960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latin typeface="Arial" panose="020B0604020202020204" pitchFamily="34" charset="0"/>
                <a:cs typeface="Arial" panose="020B0604020202020204" pitchFamily="34" charset="0"/>
              </a:rPr>
              <a:t>CHECK</a:t>
            </a: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817078" y="369332"/>
            <a:ext cx="3499338" cy="137787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_tradn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eyes</a:t>
            </a:r>
            <a:r>
              <a:rPr lang="es-ES_tradn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es-ES_tradnl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made</a:t>
            </a:r>
            <a:r>
              <a:rPr lang="es-ES_tradn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ES_tradnl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orange</a:t>
            </a:r>
            <a:r>
              <a:rPr lang="es-ES_tradn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s-ES_tradnl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_tradn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nose</a:t>
            </a:r>
            <a:r>
              <a:rPr lang="es-ES_tradn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ES_tradn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ES_tradnl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pear</a:t>
            </a:r>
            <a:r>
              <a:rPr lang="es-ES_tradn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s-ES_tradnl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_tradn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mouth</a:t>
            </a:r>
            <a:r>
              <a:rPr lang="es-ES_tradn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ES_tradn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ES_tradnl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banana</a:t>
            </a:r>
            <a:r>
              <a:rPr lang="es-ES_tradn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525678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upee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upee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upee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2" descr="http://www.freeppt.net/background/pink-stripes-backgrounds-for-powerpoint.jp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36552" y="692693"/>
            <a:ext cx="9180549" cy="6192689"/>
          </a:xfrm>
          <a:prstGeom prst="flowChartDocumen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6 Grupo"/>
          <p:cNvGrpSpPr/>
          <p:nvPr/>
        </p:nvGrpSpPr>
        <p:grpSpPr>
          <a:xfrm>
            <a:off x="815995" y="332656"/>
            <a:ext cx="3719456" cy="6120682"/>
            <a:chOff x="815995" y="332656"/>
            <a:chExt cx="3719456" cy="6120682"/>
          </a:xfrm>
        </p:grpSpPr>
        <p:pic>
          <p:nvPicPr>
            <p:cNvPr id="30" name="Picture 6" descr="http://static.freepik.com/foto-gratis/textura-de-papel-de-material-de-imagen_38-5399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 xmlns="">
                    <a14:imgLayer r:embed="rId8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68594" y="1749293"/>
              <a:ext cx="5688634" cy="3719456"/>
            </a:xfrm>
            <a:prstGeom prst="foldedCorner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8" descr="http://icons.iconarchive.com/icons/icons-land/vista-map-markers/256/Map-Marker-Push-Pin-2-Right-Chartreuse-icon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5716" y="332656"/>
              <a:ext cx="1044116" cy="10441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Picture 6" descr="https://www.wallyspartyfactory.com/assets/Pastel-Blue-Dinner-Plate.png"/>
          <p:cNvPicPr>
            <a:picLocks noChangeAspect="1" noChangeArrowheads="1"/>
          </p:cNvPicPr>
          <p:nvPr/>
        </p:nvPicPr>
        <p:blipFill rotWithShape="1">
          <a:blip r:embed="rId10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6667" b="99667" l="5667" r="9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08" t="6358" r="4952" b="5400"/>
          <a:stretch/>
        </p:blipFill>
        <p:spPr bwMode="auto">
          <a:xfrm>
            <a:off x="4499992" y="1484784"/>
            <a:ext cx="4109995" cy="4032448"/>
          </a:xfrm>
          <a:prstGeom prst="rect">
            <a:avLst/>
          </a:prstGeom>
          <a:noFill/>
          <a:effectLst>
            <a:outerShdw blurRad="177800" dist="1143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funnyfoodart.com/wp-content/uploads/2012/03/eb4d9e0fb54c7d6b2a1311b1b04b60dc.jpe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ackgroundRemoval t="0" b="100000" l="0" r="100000">
                        <a14:backgroundMark x1="35069" y1="14041" x2="56597" y2="11301"/>
                        <a14:backgroundMark x1="57986" y1="10616" x2="82292" y2="26712"/>
                        <a14:backgroundMark x1="82292" y1="26712" x2="92014" y2="55822"/>
                        <a14:backgroundMark x1="93056" y1="35274" x2="94792" y2="63014"/>
                        <a14:backgroundMark x1="91667" y1="63014" x2="75694" y2="84247"/>
                        <a14:backgroundMark x1="82986" y1="58562" x2="70139" y2="88014"/>
                        <a14:backgroundMark x1="68750" y1="89384" x2="56250" y2="97260"/>
                        <a14:backgroundMark x1="16319" y1="36301" x2="19792" y2="640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412776"/>
            <a:ext cx="3977208" cy="403244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547664" y="1556792"/>
            <a:ext cx="1764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dirty="0" err="1" smtClean="0">
                <a:latin typeface="Comic Sans MS" panose="030F0702030302020204" pitchFamily="66" charset="0"/>
              </a:rPr>
              <a:t>eggs</a:t>
            </a:r>
            <a:endParaRPr lang="es-ES_tradnl" sz="4000" dirty="0" smtClean="0">
              <a:latin typeface="Comic Sans MS" panose="030F0702030302020204" pitchFamily="66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259632" y="0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err="1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Click</a:t>
            </a:r>
            <a:r>
              <a:rPr lang="es-ES_tradnl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  </a:t>
            </a:r>
            <a:r>
              <a:rPr lang="es-ES_tradnl" dirty="0" err="1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three</a:t>
            </a:r>
            <a:r>
              <a:rPr lang="es-ES_tradnl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 </a:t>
            </a:r>
            <a:r>
              <a:rPr lang="es-ES_tradnl" dirty="0" err="1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ingredients</a:t>
            </a:r>
            <a:r>
              <a:rPr lang="es-ES_tradnl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 </a:t>
            </a:r>
            <a:r>
              <a:rPr lang="es-ES_tradnl" dirty="0" err="1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that</a:t>
            </a:r>
            <a:r>
              <a:rPr lang="es-ES_tradnl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 </a:t>
            </a:r>
            <a:r>
              <a:rPr lang="es-ES_tradnl" dirty="0" err="1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the</a:t>
            </a:r>
            <a:r>
              <a:rPr lang="es-ES_tradnl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 chef </a:t>
            </a:r>
            <a:r>
              <a:rPr lang="es-ES_tradnl" dirty="0" err="1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used</a:t>
            </a:r>
            <a:r>
              <a:rPr lang="es-ES_tradnl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 to </a:t>
            </a:r>
            <a:r>
              <a:rPr lang="es-ES_tradnl" dirty="0" err="1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cook</a:t>
            </a:r>
            <a:r>
              <a:rPr lang="es-ES_tradnl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 </a:t>
            </a:r>
            <a:r>
              <a:rPr lang="es-ES_tradnl" dirty="0" err="1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this</a:t>
            </a:r>
            <a:r>
              <a:rPr lang="es-ES_tradnl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 </a:t>
            </a:r>
            <a:r>
              <a:rPr lang="es-ES_tradnl" dirty="0" err="1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meal</a:t>
            </a:r>
            <a:endParaRPr lang="es-ES" dirty="0">
              <a:solidFill>
                <a:srgbClr val="FFC0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4" name="Picture 4" descr="http://images1.wikia.nocookie.net/__cb20120202180130/tibia/en/images/2/29/Tick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90896" y="1650253"/>
            <a:ext cx="520964" cy="52096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5 CuadroTexto"/>
          <p:cNvSpPr txBox="1"/>
          <p:nvPr/>
        </p:nvSpPr>
        <p:spPr>
          <a:xfrm>
            <a:off x="1547664" y="2276872"/>
            <a:ext cx="1764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dirty="0" err="1" smtClean="0">
                <a:latin typeface="Comic Sans MS" panose="030F0702030302020204" pitchFamily="66" charset="0"/>
              </a:rPr>
              <a:t>onion</a:t>
            </a:r>
            <a:endParaRPr lang="es-ES_tradnl" sz="4000" dirty="0" smtClean="0">
              <a:latin typeface="Comic Sans MS" panose="030F0702030302020204" pitchFamily="66" charset="0"/>
            </a:endParaRPr>
          </a:p>
        </p:txBody>
      </p:sp>
      <p:pic>
        <p:nvPicPr>
          <p:cNvPr id="15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12043" y="2369139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17 CuadroTexto"/>
          <p:cNvSpPr txBox="1"/>
          <p:nvPr/>
        </p:nvSpPr>
        <p:spPr>
          <a:xfrm>
            <a:off x="1547664" y="2924944"/>
            <a:ext cx="1764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dirty="0" smtClean="0">
                <a:latin typeface="Comic Sans MS" panose="030F0702030302020204" pitchFamily="66" charset="0"/>
              </a:rPr>
              <a:t>bread</a:t>
            </a:r>
          </a:p>
        </p:txBody>
      </p:sp>
      <p:pic>
        <p:nvPicPr>
          <p:cNvPr id="20" name="Picture 4" descr="http://images1.wikia.nocookie.net/__cb20120202180130/tibia/en/images/2/29/Tick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2924" y="3018405"/>
            <a:ext cx="520964" cy="52096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://www.5in5nowblog.com/wp-content/uploads/2013/03/1949541-36390-counting-cartoon-hand-vector-illustration.jpg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 xmlns="">
                  <a14:imgLayer r:embed="rId17">
                    <a14:imgEffect>
                      <a14:backgroundRemoval t="0" b="36875" l="33550" r="61039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217" r="39281" b="65650"/>
          <a:stretch/>
        </p:blipFill>
        <p:spPr bwMode="auto">
          <a:xfrm rot="15181951">
            <a:off x="6984094" y="1681411"/>
            <a:ext cx="1122218" cy="157047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://www.5in5nowblog.com/wp-content/uploads/2013/03/1949541-36390-counting-cartoon-hand-vector-illustration.jpg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 xmlns="">
                  <a14:imgLayer r:embed="rId17">
                    <a14:imgEffect>
                      <a14:backgroundRemoval t="0" b="36875" l="33550" r="61039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217" r="39281" b="65650"/>
          <a:stretch/>
        </p:blipFill>
        <p:spPr bwMode="auto">
          <a:xfrm rot="15181951">
            <a:off x="6976842" y="3575072"/>
            <a:ext cx="1122218" cy="157047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22 CuadroTexto"/>
          <p:cNvSpPr txBox="1"/>
          <p:nvPr/>
        </p:nvSpPr>
        <p:spPr>
          <a:xfrm>
            <a:off x="1547664" y="3585210"/>
            <a:ext cx="1764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dirty="0" smtClean="0">
                <a:latin typeface="Comic Sans MS" panose="030F0702030302020204" pitchFamily="66" charset="0"/>
              </a:rPr>
              <a:t>olives</a:t>
            </a:r>
          </a:p>
        </p:txBody>
      </p:sp>
      <p:pic>
        <p:nvPicPr>
          <p:cNvPr id="24" name="Picture 4" descr="http://images1.wikia.nocookie.net/__cb20120202180130/tibia/en/images/2/29/Tick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2924" y="3678671"/>
            <a:ext cx="520964" cy="52096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://www.5in5nowblog.com/wp-content/uploads/2013/03/1949541-36390-counting-cartoon-hand-vector-illustration.jpg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 xmlns="">
                  <a14:imgLayer r:embed="rId17">
                    <a14:imgEffect>
                      <a14:backgroundRemoval t="0" b="36875" l="33550" r="61039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217" r="39281" b="65650"/>
          <a:stretch/>
        </p:blipFill>
        <p:spPr bwMode="auto">
          <a:xfrm rot="15181951">
            <a:off x="7891645" y="2581937"/>
            <a:ext cx="1122218" cy="157047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25 CuadroTexto"/>
          <p:cNvSpPr txBox="1"/>
          <p:nvPr/>
        </p:nvSpPr>
        <p:spPr>
          <a:xfrm>
            <a:off x="1547664" y="4161274"/>
            <a:ext cx="1764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dirty="0" err="1" smtClean="0">
                <a:latin typeface="Comic Sans MS" panose="030F0702030302020204" pitchFamily="66" charset="0"/>
              </a:rPr>
              <a:t>garlic</a:t>
            </a:r>
            <a:endParaRPr lang="es-ES_tradnl" sz="4000" dirty="0" smtClean="0">
              <a:latin typeface="Comic Sans MS" panose="030F0702030302020204" pitchFamily="66" charset="0"/>
            </a:endParaRPr>
          </a:p>
        </p:txBody>
      </p:sp>
      <p:pic>
        <p:nvPicPr>
          <p:cNvPr id="27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12043" y="4253541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27 CuadroTexto"/>
          <p:cNvSpPr txBox="1"/>
          <p:nvPr/>
        </p:nvSpPr>
        <p:spPr>
          <a:xfrm>
            <a:off x="1475656" y="4869160"/>
            <a:ext cx="1764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dirty="0" err="1" smtClean="0">
                <a:latin typeface="Comic Sans MS" panose="030F0702030302020204" pitchFamily="66" charset="0"/>
              </a:rPr>
              <a:t>potato</a:t>
            </a:r>
            <a:endParaRPr lang="es-ES_tradnl" sz="4000" dirty="0" smtClean="0">
              <a:latin typeface="Comic Sans MS" panose="030F0702030302020204" pitchFamily="66" charset="0"/>
            </a:endParaRPr>
          </a:p>
        </p:txBody>
      </p:sp>
      <p:pic>
        <p:nvPicPr>
          <p:cNvPr id="29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77480" y="4961427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31 CuadroTexto"/>
          <p:cNvSpPr txBox="1"/>
          <p:nvPr/>
        </p:nvSpPr>
        <p:spPr>
          <a:xfrm>
            <a:off x="5141981" y="5661248"/>
            <a:ext cx="28864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Describe </a:t>
            </a:r>
            <a:r>
              <a:rPr lang="es-ES_tradnl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_tradnl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picture</a:t>
            </a:r>
            <a:endParaRPr lang="es-E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8" descr="http://anointedministries.org/testim/images/next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93751" y="5697252"/>
            <a:ext cx="1008112" cy="10081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34 Rectángulo redondeado"/>
          <p:cNvSpPr/>
          <p:nvPr/>
        </p:nvSpPr>
        <p:spPr>
          <a:xfrm>
            <a:off x="5940152" y="6201308"/>
            <a:ext cx="1368152" cy="3960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latin typeface="Arial" panose="020B0604020202020204" pitchFamily="34" charset="0"/>
                <a:cs typeface="Arial" panose="020B0604020202020204" pitchFamily="34" charset="0"/>
              </a:rPr>
              <a:t>CHECK</a:t>
            </a: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35 Rectángulo"/>
          <p:cNvSpPr/>
          <p:nvPr/>
        </p:nvSpPr>
        <p:spPr>
          <a:xfrm>
            <a:off x="4817078" y="369332"/>
            <a:ext cx="3499338" cy="137787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_tradn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</a:t>
            </a:r>
            <a:r>
              <a:rPr lang="es-ES_tradn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ES_tradn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made</a:t>
            </a:r>
            <a:r>
              <a:rPr lang="es-ES_tradn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ES_tradnl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eggs</a:t>
            </a:r>
            <a:r>
              <a:rPr lang="es-ES_tradn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s-ES_tradnl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_tradn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eyes</a:t>
            </a:r>
            <a:r>
              <a:rPr lang="es-ES_tradn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ES_tradnl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_tradn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ears</a:t>
            </a:r>
            <a:r>
              <a:rPr lang="es-ES_tradn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s-ES_tradn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s-ES_tradnl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olives</a:t>
            </a:r>
            <a:r>
              <a:rPr lang="es-ES_tradn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s-ES_tradnl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_tradn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mouth</a:t>
            </a:r>
            <a:r>
              <a:rPr lang="es-ES_tradn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ES_tradn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made</a:t>
            </a:r>
            <a:r>
              <a:rPr lang="es-ES_tradn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ES_tradnl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bread</a:t>
            </a:r>
            <a:r>
              <a:rPr lang="es-ES_tradn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197086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upee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upee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upee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ttp://www.freeppt.net/background/pink-stripes-backgrounds-for-powerpoint.jp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36552" y="692693"/>
            <a:ext cx="9180549" cy="6192689"/>
          </a:xfrm>
          <a:prstGeom prst="flowChartDocumen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45" name="44 Grupo"/>
          <p:cNvGrpSpPr/>
          <p:nvPr/>
        </p:nvGrpSpPr>
        <p:grpSpPr>
          <a:xfrm>
            <a:off x="815995" y="260648"/>
            <a:ext cx="3719456" cy="6192690"/>
            <a:chOff x="815995" y="260648"/>
            <a:chExt cx="3719456" cy="6192690"/>
          </a:xfrm>
        </p:grpSpPr>
        <p:pic>
          <p:nvPicPr>
            <p:cNvPr id="46" name="Picture 6" descr="http://static.freepik.com/foto-gratis/textura-de-papel-de-material-de-imagen_38-5399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 xmlns="">
                    <a14:imgLayer r:embed="rId8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68594" y="1749293"/>
              <a:ext cx="5688634" cy="3719456"/>
            </a:xfrm>
            <a:prstGeom prst="foldedCorner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8" descr="http://icons.iconarchive.com/icons/icons-land/vista-map-markers/256/Map-Marker-Push-Pin-2-Right-Chartreuse-icon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5716" y="260648"/>
              <a:ext cx="1044116" cy="10441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098" name="Picture 2" descr="http://www.kidskubby.com/wp-content/uploads/2012/11/funny-food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0" b="100000" l="4545" r="97455"/>
                    </a14:imgEffect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390" r="8907"/>
          <a:stretch/>
        </p:blipFill>
        <p:spPr bwMode="auto">
          <a:xfrm>
            <a:off x="4679467" y="1406158"/>
            <a:ext cx="4141005" cy="4200670"/>
          </a:xfrm>
          <a:prstGeom prst="rect">
            <a:avLst/>
          </a:prstGeom>
          <a:noFill/>
          <a:effectLst>
            <a:outerShdw blurRad="215900" dir="2700000" algn="tl" rotWithShape="0">
              <a:prstClr val="black">
                <a:alpha val="62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1259632" y="0"/>
            <a:ext cx="6588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err="1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Click</a:t>
            </a:r>
            <a:r>
              <a:rPr lang="es-ES_tradnl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 </a:t>
            </a:r>
            <a:r>
              <a:rPr lang="es-ES_tradnl" dirty="0" err="1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six</a:t>
            </a:r>
            <a:r>
              <a:rPr lang="es-ES_tradnl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 </a:t>
            </a:r>
            <a:r>
              <a:rPr lang="es-ES_tradnl" dirty="0" err="1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ingredients</a:t>
            </a:r>
            <a:r>
              <a:rPr lang="es-ES_tradnl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 </a:t>
            </a:r>
            <a:r>
              <a:rPr lang="es-ES_tradnl" dirty="0" err="1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that</a:t>
            </a:r>
            <a:r>
              <a:rPr lang="es-ES_tradnl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 </a:t>
            </a:r>
            <a:r>
              <a:rPr lang="es-ES_tradnl" dirty="0" err="1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the</a:t>
            </a:r>
            <a:r>
              <a:rPr lang="es-ES_tradnl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 chef </a:t>
            </a:r>
            <a:r>
              <a:rPr lang="es-ES_tradnl" dirty="0" err="1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used</a:t>
            </a:r>
            <a:r>
              <a:rPr lang="es-ES_tradnl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 to </a:t>
            </a:r>
            <a:r>
              <a:rPr lang="es-ES_tradnl" dirty="0" err="1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cook</a:t>
            </a:r>
            <a:r>
              <a:rPr lang="es-ES_tradnl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 </a:t>
            </a:r>
            <a:r>
              <a:rPr lang="es-ES_tradnl" dirty="0" err="1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this</a:t>
            </a:r>
            <a:r>
              <a:rPr lang="es-ES_tradnl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 </a:t>
            </a:r>
            <a:r>
              <a:rPr lang="es-ES_tradnl" dirty="0" err="1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meal</a:t>
            </a:r>
            <a:endParaRPr lang="es-ES" dirty="0">
              <a:solidFill>
                <a:srgbClr val="FFC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1403648" y="1124744"/>
            <a:ext cx="1764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dirty="0" err="1" smtClean="0">
                <a:latin typeface="Comic Sans MS" panose="030F0702030302020204" pitchFamily="66" charset="0"/>
              </a:rPr>
              <a:t>salmon</a:t>
            </a:r>
            <a:endParaRPr lang="es-ES_tradnl" sz="4000" dirty="0" smtClean="0">
              <a:latin typeface="Comic Sans MS" panose="030F0702030302020204" pitchFamily="66" charset="0"/>
            </a:endParaRPr>
          </a:p>
        </p:txBody>
      </p:sp>
      <p:pic>
        <p:nvPicPr>
          <p:cNvPr id="31" name="Picture 4" descr="http://images1.wikia.nocookie.net/__cb20120202180130/tibia/en/images/2/29/Tick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4932" y="1218205"/>
            <a:ext cx="520964" cy="52096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33 CuadroTexto"/>
          <p:cNvSpPr txBox="1"/>
          <p:nvPr/>
        </p:nvSpPr>
        <p:spPr>
          <a:xfrm>
            <a:off x="1403648" y="2348880"/>
            <a:ext cx="1764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dirty="0" smtClean="0">
                <a:latin typeface="Comic Sans MS" panose="030F0702030302020204" pitchFamily="66" charset="0"/>
              </a:rPr>
              <a:t>bread</a:t>
            </a:r>
          </a:p>
        </p:txBody>
      </p:sp>
      <p:pic>
        <p:nvPicPr>
          <p:cNvPr id="35" name="Picture 4" descr="http://images1.wikia.nocookie.net/__cb20120202180130/tibia/en/images/2/29/Tick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8908" y="2442341"/>
            <a:ext cx="520964" cy="52096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http://www.5in5nowblog.com/wp-content/uploads/2013/03/1949541-36390-counting-cartoon-hand-vector-illustration.jp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ackgroundRemoval t="0" b="36875" l="33550" r="61039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217" r="39281" b="65650"/>
          <a:stretch/>
        </p:blipFill>
        <p:spPr bwMode="auto">
          <a:xfrm rot="15181951">
            <a:off x="6921897" y="2167349"/>
            <a:ext cx="1122218" cy="157047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http://www.5in5nowblog.com/wp-content/uploads/2013/03/1949541-36390-counting-cartoon-hand-vector-illustration.jp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ackgroundRemoval t="0" b="36875" l="33550" r="61039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217" r="39281" b="65650"/>
          <a:stretch/>
        </p:blipFill>
        <p:spPr bwMode="auto">
          <a:xfrm rot="16824449">
            <a:off x="7313675" y="4326300"/>
            <a:ext cx="1122218" cy="157047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37 CuadroTexto"/>
          <p:cNvSpPr txBox="1"/>
          <p:nvPr/>
        </p:nvSpPr>
        <p:spPr>
          <a:xfrm>
            <a:off x="1403648" y="2924944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dirty="0" err="1" smtClean="0">
                <a:latin typeface="Comic Sans MS" panose="030F0702030302020204" pitchFamily="66" charset="0"/>
              </a:rPr>
              <a:t>tomato</a:t>
            </a:r>
            <a:endParaRPr lang="es-ES_tradnl" sz="4000" dirty="0" smtClean="0">
              <a:latin typeface="Comic Sans MS" panose="030F0702030302020204" pitchFamily="66" charset="0"/>
            </a:endParaRPr>
          </a:p>
        </p:txBody>
      </p:sp>
      <p:pic>
        <p:nvPicPr>
          <p:cNvPr id="39" name="Picture 4" descr="http://images1.wikia.nocookie.net/__cb20120202180130/tibia/en/images/2/29/Tick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58948" y="3018405"/>
            <a:ext cx="520964" cy="52096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http://www.5in5nowblog.com/wp-content/uploads/2013/03/1949541-36390-counting-cartoon-hand-vector-illustration.jp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ackgroundRemoval t="0" b="36875" l="33550" r="61039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217" r="39281" b="65650"/>
          <a:stretch/>
        </p:blipFill>
        <p:spPr bwMode="auto">
          <a:xfrm rot="15181951">
            <a:off x="8187355" y="2539410"/>
            <a:ext cx="1122218" cy="157047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40 CuadroTexto"/>
          <p:cNvSpPr txBox="1"/>
          <p:nvPr/>
        </p:nvSpPr>
        <p:spPr>
          <a:xfrm>
            <a:off x="1387666" y="1713002"/>
            <a:ext cx="1764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dirty="0" err="1" smtClean="0">
                <a:latin typeface="Comic Sans MS" panose="030F0702030302020204" pitchFamily="66" charset="0"/>
              </a:rPr>
              <a:t>garlic</a:t>
            </a:r>
            <a:endParaRPr lang="es-ES_tradnl" sz="4000" dirty="0" smtClean="0">
              <a:latin typeface="Comic Sans MS" panose="030F0702030302020204" pitchFamily="66" charset="0"/>
            </a:endParaRPr>
          </a:p>
        </p:txBody>
      </p:sp>
      <p:pic>
        <p:nvPicPr>
          <p:cNvPr id="42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2045" y="1805269"/>
            <a:ext cx="530424" cy="52335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42 CuadroTexto"/>
          <p:cNvSpPr txBox="1"/>
          <p:nvPr/>
        </p:nvSpPr>
        <p:spPr>
          <a:xfrm>
            <a:off x="1331640" y="4136886"/>
            <a:ext cx="1764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dirty="0" err="1" smtClean="0">
                <a:latin typeface="Comic Sans MS" panose="030F0702030302020204" pitchFamily="66" charset="0"/>
              </a:rPr>
              <a:t>potato</a:t>
            </a:r>
            <a:endParaRPr lang="es-ES_tradnl" sz="4000" dirty="0" smtClean="0">
              <a:latin typeface="Comic Sans MS" panose="030F0702030302020204" pitchFamily="66" charset="0"/>
            </a:endParaRPr>
          </a:p>
        </p:txBody>
      </p:sp>
      <p:pic>
        <p:nvPicPr>
          <p:cNvPr id="44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33464" y="4229153"/>
            <a:ext cx="530424" cy="52335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47 CuadroTexto"/>
          <p:cNvSpPr txBox="1"/>
          <p:nvPr/>
        </p:nvSpPr>
        <p:spPr>
          <a:xfrm>
            <a:off x="1331640" y="4725144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dirty="0" err="1" smtClean="0">
                <a:latin typeface="Comic Sans MS" panose="030F0702030302020204" pitchFamily="66" charset="0"/>
              </a:rPr>
              <a:t>parsley</a:t>
            </a:r>
            <a:endParaRPr lang="es-ES_tradnl" sz="4000" dirty="0" smtClean="0">
              <a:latin typeface="Comic Sans MS" panose="030F0702030302020204" pitchFamily="66" charset="0"/>
            </a:endParaRPr>
          </a:p>
        </p:txBody>
      </p:sp>
      <p:pic>
        <p:nvPicPr>
          <p:cNvPr id="49" name="Picture 4" descr="http://images1.wikia.nocookie.net/__cb20120202180130/tibia/en/images/2/29/Tick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86940" y="4818605"/>
            <a:ext cx="520964" cy="52096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http://www.5in5nowblog.com/wp-content/uploads/2013/03/1949541-36390-counting-cartoon-hand-vector-illustration.jp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ackgroundRemoval t="0" b="36875" l="33550" r="61039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217" r="39281" b="65650"/>
          <a:stretch/>
        </p:blipFill>
        <p:spPr bwMode="auto">
          <a:xfrm rot="15181951">
            <a:off x="6149829" y="1079741"/>
            <a:ext cx="1122218" cy="157047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26 CuadroTexto"/>
          <p:cNvSpPr txBox="1"/>
          <p:nvPr/>
        </p:nvSpPr>
        <p:spPr>
          <a:xfrm>
            <a:off x="5069973" y="5661248"/>
            <a:ext cx="28864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Describe </a:t>
            </a:r>
            <a:r>
              <a:rPr lang="es-ES_tradnl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_tradnl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picture</a:t>
            </a:r>
            <a:endParaRPr lang="es-E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8" descr="http://anointedministries.org/testim/images/next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93751" y="5697252"/>
            <a:ext cx="1008112" cy="10081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50 Rectángulo redondeado"/>
          <p:cNvSpPr/>
          <p:nvPr/>
        </p:nvSpPr>
        <p:spPr>
          <a:xfrm>
            <a:off x="5940152" y="6201308"/>
            <a:ext cx="1368152" cy="3960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latin typeface="Arial" panose="020B0604020202020204" pitchFamily="34" charset="0"/>
                <a:cs typeface="Arial" panose="020B0604020202020204" pitchFamily="34" charset="0"/>
              </a:rPr>
              <a:t>CHECK</a:t>
            </a: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52 CuadroTexto"/>
          <p:cNvSpPr txBox="1"/>
          <p:nvPr/>
        </p:nvSpPr>
        <p:spPr>
          <a:xfrm>
            <a:off x="1403648" y="3501008"/>
            <a:ext cx="1764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dirty="0" err="1" smtClean="0">
                <a:latin typeface="Comic Sans MS" panose="030F0702030302020204" pitchFamily="66" charset="0"/>
              </a:rPr>
              <a:t>onion</a:t>
            </a:r>
            <a:endParaRPr lang="es-ES_tradnl" sz="4000" dirty="0" smtClean="0">
              <a:latin typeface="Comic Sans MS" panose="030F0702030302020204" pitchFamily="66" charset="0"/>
            </a:endParaRPr>
          </a:p>
        </p:txBody>
      </p:sp>
      <p:pic>
        <p:nvPicPr>
          <p:cNvPr id="54" name="Picture 4" descr="http://images1.wikia.nocookie.net/__cb20120202180130/tibia/en/images/2/29/Tick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594469"/>
            <a:ext cx="520964" cy="52096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http://www.5in5nowblog.com/wp-content/uploads/2013/03/1949541-36390-counting-cartoon-hand-vector-illustration.jp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ackgroundRemoval t="0" b="36875" l="33550" r="61039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217" r="39281" b="65650"/>
          <a:stretch/>
        </p:blipFill>
        <p:spPr bwMode="auto">
          <a:xfrm rot="15181951">
            <a:off x="6326968" y="1556156"/>
            <a:ext cx="1122218" cy="157047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55 CuadroTexto"/>
          <p:cNvSpPr txBox="1"/>
          <p:nvPr/>
        </p:nvSpPr>
        <p:spPr>
          <a:xfrm>
            <a:off x="1331640" y="5385410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dirty="0" err="1" smtClean="0">
                <a:latin typeface="Comic Sans MS" panose="030F0702030302020204" pitchFamily="66" charset="0"/>
              </a:rPr>
              <a:t>cheese</a:t>
            </a:r>
            <a:endParaRPr lang="es-ES_tradnl" sz="4000" dirty="0" smtClean="0">
              <a:latin typeface="Comic Sans MS" panose="030F0702030302020204" pitchFamily="66" charset="0"/>
            </a:endParaRPr>
          </a:p>
        </p:txBody>
      </p:sp>
      <p:pic>
        <p:nvPicPr>
          <p:cNvPr id="57" name="Picture 4" descr="http://images1.wikia.nocookie.net/__cb20120202180130/tibia/en/images/2/29/Tick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86940" y="5478871"/>
            <a:ext cx="520964" cy="52096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http://www.5in5nowblog.com/wp-content/uploads/2013/03/1949541-36390-counting-cartoon-hand-vector-illustration.jp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ackgroundRemoval t="0" b="36875" l="33550" r="61039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217" r="39281" b="65650"/>
          <a:stretch/>
        </p:blipFill>
        <p:spPr bwMode="auto">
          <a:xfrm rot="15181951">
            <a:off x="6867027" y="3305249"/>
            <a:ext cx="1122218" cy="157047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51 Rectángulo"/>
          <p:cNvSpPr/>
          <p:nvPr/>
        </p:nvSpPr>
        <p:spPr>
          <a:xfrm>
            <a:off x="4616623" y="369331"/>
            <a:ext cx="3843809" cy="181741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_tradn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</a:t>
            </a:r>
            <a:r>
              <a:rPr lang="es-ES_tradn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ES_tradn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made</a:t>
            </a:r>
            <a:r>
              <a:rPr lang="es-ES_tradn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ES_tradnl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salmon</a:t>
            </a:r>
            <a:r>
              <a:rPr lang="es-ES_tradn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s-ES_tradn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s-ES_tradnl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bread</a:t>
            </a:r>
            <a:r>
              <a:rPr lang="es-ES_tradn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s-ES_tradnl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_tradn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hair</a:t>
            </a:r>
            <a:r>
              <a:rPr lang="es-ES_tradn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ES_tradn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made</a:t>
            </a:r>
            <a:r>
              <a:rPr lang="es-ES_tradn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ES_tradnl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parsley</a:t>
            </a:r>
            <a:r>
              <a:rPr lang="es-ES_tradn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s-ES_tradnl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_tradn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ears</a:t>
            </a:r>
            <a:r>
              <a:rPr lang="es-ES_tradn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es-ES_tradnl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made</a:t>
            </a:r>
            <a:r>
              <a:rPr lang="es-ES_tradn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ES_tradnl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tomato</a:t>
            </a:r>
            <a:r>
              <a:rPr lang="es-ES_tradn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s-ES_tradnl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_tradn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eyebrows</a:t>
            </a:r>
            <a:r>
              <a:rPr lang="es-ES_tradn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es-ES_tradnl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made</a:t>
            </a:r>
            <a:r>
              <a:rPr lang="es-ES_tradn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ES_tradnl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onion</a:t>
            </a:r>
            <a:r>
              <a:rPr lang="es-ES_tradn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s-ES_tradnl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_tradn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teeth</a:t>
            </a:r>
            <a:r>
              <a:rPr lang="es-ES_tradn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es-ES_tradnl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made</a:t>
            </a:r>
            <a:r>
              <a:rPr lang="es-ES_tradn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ES_tradnl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cheese</a:t>
            </a:r>
            <a:r>
              <a:rPr lang="es-ES_tradn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8172400" y="0"/>
            <a:ext cx="288032" cy="3693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42681403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upee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upee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upee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upee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upee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upee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2" descr="http://www.freeppt.net/background/pink-stripes-backgrounds-for-powerpoint.jp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36552" y="692693"/>
            <a:ext cx="9180549" cy="6192689"/>
          </a:xfrm>
          <a:prstGeom prst="flowChartDocumen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2 Grupo"/>
          <p:cNvGrpSpPr/>
          <p:nvPr/>
        </p:nvGrpSpPr>
        <p:grpSpPr>
          <a:xfrm>
            <a:off x="4710477" y="1484784"/>
            <a:ext cx="4109995" cy="4032448"/>
            <a:chOff x="4566461" y="1484784"/>
            <a:chExt cx="4109995" cy="4032448"/>
          </a:xfrm>
        </p:grpSpPr>
        <p:pic>
          <p:nvPicPr>
            <p:cNvPr id="5126" name="Picture 6" descr="https://www.wallyspartyfactory.com/assets/Pastel-Blue-Dinner-Plate.png"/>
            <p:cNvPicPr>
              <a:picLocks noChangeAspect="1" noChangeArrowheads="1"/>
            </p:cNvPicPr>
            <p:nvPr/>
          </p:nvPicPr>
          <p:blipFill rotWithShape="1"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8">
                      <a14:imgEffect>
                        <a14:backgroundRemoval t="6667" b="99667" l="5667" r="96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108" t="6358" r="4952" b="5400"/>
            <a:stretch/>
          </p:blipFill>
          <p:spPr bwMode="auto">
            <a:xfrm>
              <a:off x="4566461" y="1484784"/>
              <a:ext cx="4109995" cy="4032448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4" name="Picture 4" descr="http://www.cookforyourlife.org/uploads/ArticleModel/63/image/funnyfood-scrammy-7.big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 xmlns="">
                    <a14:imgLayer r:embed="rId10">
                      <a14:imgEffect>
                        <a14:backgroundRemoval t="3704" b="93704" l="10000" r="9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7945" y="1721345"/>
              <a:ext cx="3579862" cy="3579863"/>
            </a:xfrm>
            <a:prstGeom prst="rect">
              <a:avLst/>
            </a:prstGeom>
            <a:noFill/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12 CuadroTexto"/>
          <p:cNvSpPr txBox="1"/>
          <p:nvPr/>
        </p:nvSpPr>
        <p:spPr>
          <a:xfrm>
            <a:off x="1259632" y="0"/>
            <a:ext cx="6588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err="1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Click</a:t>
            </a:r>
            <a:r>
              <a:rPr lang="es-ES_tradnl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 </a:t>
            </a:r>
            <a:r>
              <a:rPr lang="es-ES_tradnl" dirty="0" err="1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five</a:t>
            </a:r>
            <a:r>
              <a:rPr lang="es-ES_tradnl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 </a:t>
            </a:r>
            <a:r>
              <a:rPr lang="es-ES_tradnl" dirty="0" err="1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ingredients</a:t>
            </a:r>
            <a:r>
              <a:rPr lang="es-ES_tradnl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 </a:t>
            </a:r>
            <a:r>
              <a:rPr lang="es-ES_tradnl" dirty="0" err="1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that</a:t>
            </a:r>
            <a:r>
              <a:rPr lang="es-ES_tradnl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 </a:t>
            </a:r>
            <a:r>
              <a:rPr lang="es-ES_tradnl" dirty="0" err="1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the</a:t>
            </a:r>
            <a:r>
              <a:rPr lang="es-ES_tradnl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 chef </a:t>
            </a:r>
            <a:r>
              <a:rPr lang="es-ES_tradnl" dirty="0" err="1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used</a:t>
            </a:r>
            <a:r>
              <a:rPr lang="es-ES_tradnl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 to </a:t>
            </a:r>
            <a:r>
              <a:rPr lang="es-ES_tradnl" dirty="0" err="1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cook</a:t>
            </a:r>
            <a:r>
              <a:rPr lang="es-ES_tradnl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 </a:t>
            </a:r>
            <a:r>
              <a:rPr lang="es-ES_tradnl" dirty="0" err="1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this</a:t>
            </a:r>
            <a:r>
              <a:rPr lang="es-ES_tradnl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 </a:t>
            </a:r>
            <a:r>
              <a:rPr lang="es-ES_tradnl" dirty="0" err="1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meal</a:t>
            </a:r>
            <a:endParaRPr lang="es-ES" dirty="0">
              <a:solidFill>
                <a:srgbClr val="FFC000"/>
              </a:solidFill>
              <a:latin typeface="Arial Rounded MT Bold" panose="020F0704030504030204" pitchFamily="34" charset="0"/>
            </a:endParaRPr>
          </a:p>
        </p:txBody>
      </p:sp>
      <p:grpSp>
        <p:nvGrpSpPr>
          <p:cNvPr id="32" name="31 Grupo"/>
          <p:cNvGrpSpPr/>
          <p:nvPr/>
        </p:nvGrpSpPr>
        <p:grpSpPr>
          <a:xfrm>
            <a:off x="815995" y="260648"/>
            <a:ext cx="3719456" cy="6120682"/>
            <a:chOff x="815995" y="332656"/>
            <a:chExt cx="3719456" cy="6120682"/>
          </a:xfrm>
        </p:grpSpPr>
        <p:pic>
          <p:nvPicPr>
            <p:cNvPr id="33" name="Picture 6" descr="http://static.freepik.com/foto-gratis/textura-de-papel-de-material-de-imagen_38-5399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 xmlns="">
                    <a14:imgLayer r:embed="rId12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68594" y="1749293"/>
              <a:ext cx="5688634" cy="3719456"/>
            </a:xfrm>
            <a:prstGeom prst="foldedCorner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8" descr="http://icons.iconarchive.com/icons/icons-land/vista-map-markers/256/Map-Marker-Push-Pin-2-Right-Chartreuse-icon.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5716" y="332656"/>
              <a:ext cx="1044116" cy="10441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5" name="34 CuadroTexto"/>
          <p:cNvSpPr txBox="1"/>
          <p:nvPr/>
        </p:nvSpPr>
        <p:spPr>
          <a:xfrm>
            <a:off x="1403648" y="1124744"/>
            <a:ext cx="1764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dirty="0" err="1" smtClean="0">
                <a:latin typeface="Comic Sans MS" panose="030F0702030302020204" pitchFamily="66" charset="0"/>
              </a:rPr>
              <a:t>eggs</a:t>
            </a:r>
            <a:endParaRPr lang="es-ES_tradnl" sz="4000" dirty="0" smtClean="0">
              <a:latin typeface="Comic Sans MS" panose="030F0702030302020204" pitchFamily="66" charset="0"/>
            </a:endParaRPr>
          </a:p>
        </p:txBody>
      </p:sp>
      <p:pic>
        <p:nvPicPr>
          <p:cNvPr id="36" name="Picture 4" descr="http://images1.wikia.nocookie.net/__cb20120202180130/tibia/en/images/2/29/Tick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4932" y="1218205"/>
            <a:ext cx="520964" cy="52096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38 CuadroTexto"/>
          <p:cNvSpPr txBox="1"/>
          <p:nvPr/>
        </p:nvSpPr>
        <p:spPr>
          <a:xfrm>
            <a:off x="1403648" y="2420888"/>
            <a:ext cx="1764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dirty="0" smtClean="0">
                <a:latin typeface="Comic Sans MS" panose="030F0702030302020204" pitchFamily="66" charset="0"/>
              </a:rPr>
              <a:t>bread</a:t>
            </a:r>
          </a:p>
        </p:txBody>
      </p:sp>
      <p:pic>
        <p:nvPicPr>
          <p:cNvPr id="40" name="Picture 4" descr="http://images1.wikia.nocookie.net/__cb20120202180130/tibia/en/images/2/29/Tick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8908" y="2514349"/>
            <a:ext cx="520964" cy="52096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http://www.5in5nowblog.com/wp-content/uploads/2013/03/1949541-36390-counting-cartoon-hand-vector-illustration.jpg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 xmlns="">
                  <a14:imgLayer r:embed="rId16">
                    <a14:imgEffect>
                      <a14:backgroundRemoval t="0" b="36875" l="33550" r="61039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217" r="39281" b="65650"/>
          <a:stretch/>
        </p:blipFill>
        <p:spPr bwMode="auto">
          <a:xfrm rot="15181951">
            <a:off x="7416569" y="2309974"/>
            <a:ext cx="1122218" cy="157047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http://www.5in5nowblog.com/wp-content/uploads/2013/03/1949541-36390-counting-cartoon-hand-vector-illustration.jpg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 xmlns="">
                  <a14:imgLayer r:embed="rId16">
                    <a14:imgEffect>
                      <a14:backgroundRemoval t="0" b="36875" l="33550" r="61039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217" r="39281" b="65650"/>
          <a:stretch/>
        </p:blipFill>
        <p:spPr bwMode="auto">
          <a:xfrm rot="16824449">
            <a:off x="7094125" y="3913557"/>
            <a:ext cx="1122218" cy="157047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42 CuadroTexto"/>
          <p:cNvSpPr txBox="1"/>
          <p:nvPr/>
        </p:nvSpPr>
        <p:spPr>
          <a:xfrm>
            <a:off x="1043608" y="2996952"/>
            <a:ext cx="316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dirty="0" err="1" smtClean="0">
                <a:latin typeface="Comic Sans MS" panose="030F0702030302020204" pitchFamily="66" charset="0"/>
              </a:rPr>
              <a:t>strawberry</a:t>
            </a:r>
            <a:endParaRPr lang="es-ES_tradnl" sz="4000" dirty="0" smtClean="0">
              <a:latin typeface="Comic Sans MS" panose="030F0702030302020204" pitchFamily="66" charset="0"/>
            </a:endParaRPr>
          </a:p>
        </p:txBody>
      </p:sp>
      <p:pic>
        <p:nvPicPr>
          <p:cNvPr id="44" name="Picture 4" descr="http://images1.wikia.nocookie.net/__cb20120202180130/tibia/en/images/2/29/Tick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35012" y="3090413"/>
            <a:ext cx="520964" cy="52096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http://www.5in5nowblog.com/wp-content/uploads/2013/03/1949541-36390-counting-cartoon-hand-vector-illustration.jpg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 xmlns="">
                  <a14:imgLayer r:embed="rId16">
                    <a14:imgEffect>
                      <a14:backgroundRemoval t="0" b="36875" l="33550" r="61039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217" r="39281" b="65650"/>
          <a:stretch/>
        </p:blipFill>
        <p:spPr bwMode="auto">
          <a:xfrm rot="15181951">
            <a:off x="7065911" y="2726040"/>
            <a:ext cx="1122218" cy="157047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45 CuadroTexto"/>
          <p:cNvSpPr txBox="1"/>
          <p:nvPr/>
        </p:nvSpPr>
        <p:spPr>
          <a:xfrm>
            <a:off x="1403648" y="1772816"/>
            <a:ext cx="1764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dirty="0" err="1" smtClean="0">
                <a:latin typeface="Comic Sans MS" panose="030F0702030302020204" pitchFamily="66" charset="0"/>
              </a:rPr>
              <a:t>garlic</a:t>
            </a:r>
            <a:endParaRPr lang="es-ES_tradnl" sz="4000" dirty="0" smtClean="0">
              <a:latin typeface="Comic Sans MS" panose="030F0702030302020204" pitchFamily="66" charset="0"/>
            </a:endParaRPr>
          </a:p>
        </p:txBody>
      </p:sp>
      <p:pic>
        <p:nvPicPr>
          <p:cNvPr id="47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68027" y="1865083"/>
            <a:ext cx="530424" cy="52335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47 CuadroTexto"/>
          <p:cNvSpPr txBox="1"/>
          <p:nvPr/>
        </p:nvSpPr>
        <p:spPr>
          <a:xfrm>
            <a:off x="1331640" y="4221088"/>
            <a:ext cx="1764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dirty="0" err="1" smtClean="0">
                <a:latin typeface="Comic Sans MS" panose="030F0702030302020204" pitchFamily="66" charset="0"/>
              </a:rPr>
              <a:t>potato</a:t>
            </a:r>
            <a:endParaRPr lang="es-ES_tradnl" sz="4000" dirty="0" smtClean="0">
              <a:latin typeface="Comic Sans MS" panose="030F0702030302020204" pitchFamily="66" charset="0"/>
            </a:endParaRPr>
          </a:p>
        </p:txBody>
      </p:sp>
      <p:pic>
        <p:nvPicPr>
          <p:cNvPr id="49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33464" y="4313355"/>
            <a:ext cx="530424" cy="52335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49 CuadroTexto"/>
          <p:cNvSpPr txBox="1"/>
          <p:nvPr/>
        </p:nvSpPr>
        <p:spPr>
          <a:xfrm>
            <a:off x="1331640" y="4869160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dirty="0" err="1" smtClean="0">
                <a:latin typeface="Comic Sans MS" panose="030F0702030302020204" pitchFamily="66" charset="0"/>
              </a:rPr>
              <a:t>parsley</a:t>
            </a:r>
            <a:endParaRPr lang="es-ES_tradnl" sz="4000" dirty="0" smtClean="0">
              <a:latin typeface="Comic Sans MS" panose="030F0702030302020204" pitchFamily="66" charset="0"/>
            </a:endParaRPr>
          </a:p>
        </p:txBody>
      </p:sp>
      <p:pic>
        <p:nvPicPr>
          <p:cNvPr id="51" name="Picture 4" descr="http://images1.wikia.nocookie.net/__cb20120202180130/tibia/en/images/2/29/Tick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86940" y="4962621"/>
            <a:ext cx="520964" cy="52096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http://www.5in5nowblog.com/wp-content/uploads/2013/03/1949541-36390-counting-cartoon-hand-vector-illustration.jpg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 xmlns="">
                  <a14:imgLayer r:embed="rId16">
                    <a14:imgEffect>
                      <a14:backgroundRemoval t="0" b="36875" l="33550" r="61039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217" r="39281" b="65650"/>
          <a:stretch/>
        </p:blipFill>
        <p:spPr bwMode="auto">
          <a:xfrm rot="15181951">
            <a:off x="6921896" y="1203605"/>
            <a:ext cx="1122218" cy="157047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28 CuadroTexto"/>
          <p:cNvSpPr txBox="1"/>
          <p:nvPr/>
        </p:nvSpPr>
        <p:spPr>
          <a:xfrm>
            <a:off x="1331640" y="3573016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dirty="0" err="1" smtClean="0">
                <a:latin typeface="Comic Sans MS" panose="030F0702030302020204" pitchFamily="66" charset="0"/>
              </a:rPr>
              <a:t>cheese</a:t>
            </a:r>
            <a:endParaRPr lang="es-ES_tradnl" sz="4000" dirty="0" smtClean="0">
              <a:latin typeface="Comic Sans MS" panose="030F0702030302020204" pitchFamily="66" charset="0"/>
            </a:endParaRPr>
          </a:p>
        </p:txBody>
      </p:sp>
      <p:pic>
        <p:nvPicPr>
          <p:cNvPr id="30" name="Picture 4" descr="http://images1.wikia.nocookie.net/__cb20120202180130/tibia/en/images/2/29/Tick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02964" y="3666477"/>
            <a:ext cx="520964" cy="52096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ttp://www.5in5nowblog.com/wp-content/uploads/2013/03/1949541-36390-counting-cartoon-hand-vector-illustration.jpg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 xmlns="">
                  <a14:imgLayer r:embed="rId16">
                    <a14:imgEffect>
                      <a14:backgroundRemoval t="0" b="36875" l="33550" r="61039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217" r="39281" b="65650"/>
          <a:stretch/>
        </p:blipFill>
        <p:spPr bwMode="auto">
          <a:xfrm rot="15181951">
            <a:off x="6921895" y="2166409"/>
            <a:ext cx="1122218" cy="157047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5141981" y="5589240"/>
            <a:ext cx="28864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Describe </a:t>
            </a:r>
            <a:r>
              <a:rPr lang="es-ES_tradnl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_tradnl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picture</a:t>
            </a:r>
            <a:endParaRPr lang="es-E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3" name="Picture 8" descr="http://anointedministries.org/testim/images/next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93751" y="5697252"/>
            <a:ext cx="1008112" cy="10081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8" descr="http://anointedministries.org/testim/images/next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93751" y="5697252"/>
            <a:ext cx="1008112" cy="10081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54 Rectángulo redondeado"/>
          <p:cNvSpPr/>
          <p:nvPr/>
        </p:nvSpPr>
        <p:spPr>
          <a:xfrm>
            <a:off x="5940152" y="6201308"/>
            <a:ext cx="1368152" cy="3960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latin typeface="Arial" panose="020B0604020202020204" pitchFamily="34" charset="0"/>
                <a:cs typeface="Arial" panose="020B0604020202020204" pitchFamily="34" charset="0"/>
              </a:rPr>
              <a:t>CHECK</a:t>
            </a: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56 CuadroTexto"/>
          <p:cNvSpPr txBox="1"/>
          <p:nvPr/>
        </p:nvSpPr>
        <p:spPr>
          <a:xfrm>
            <a:off x="1350736" y="5577046"/>
            <a:ext cx="1764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dirty="0" smtClean="0">
                <a:latin typeface="Comic Sans MS" panose="030F0702030302020204" pitchFamily="66" charset="0"/>
              </a:rPr>
              <a:t>olives</a:t>
            </a:r>
          </a:p>
        </p:txBody>
      </p:sp>
      <p:pic>
        <p:nvPicPr>
          <p:cNvPr id="58" name="Picture 4" descr="http://images1.wikia.nocookie.net/__cb20120202180130/tibia/en/images/2/29/Tick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5996" y="5670507"/>
            <a:ext cx="520964" cy="52096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http://www.5in5nowblog.com/wp-content/uploads/2013/03/1949541-36390-counting-cartoon-hand-vector-illustration.jpg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 xmlns="">
                  <a14:imgLayer r:embed="rId16">
                    <a14:imgEffect>
                      <a14:backgroundRemoval t="0" b="36875" l="33550" r="61039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217" r="39281" b="65650"/>
          <a:stretch/>
        </p:blipFill>
        <p:spPr bwMode="auto">
          <a:xfrm rot="15181951">
            <a:off x="6421530" y="1935797"/>
            <a:ext cx="1122218" cy="157047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55 Rectángulo"/>
          <p:cNvSpPr/>
          <p:nvPr/>
        </p:nvSpPr>
        <p:spPr>
          <a:xfrm>
            <a:off x="4817078" y="369332"/>
            <a:ext cx="3499338" cy="23517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_tradn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</a:t>
            </a:r>
            <a:r>
              <a:rPr lang="es-ES_tradn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ES_tradn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made</a:t>
            </a:r>
            <a:r>
              <a:rPr lang="es-ES_tradn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ES_tradnl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eggs</a:t>
            </a:r>
            <a:r>
              <a:rPr lang="es-ES_tradn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s-ES_tradnl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_tradn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eyes</a:t>
            </a:r>
            <a:r>
              <a:rPr lang="es-ES_tradn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es-ES_tradnl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olives</a:t>
            </a:r>
            <a:r>
              <a:rPr lang="es-ES_tradn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s-ES_tradnl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_tradn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mouth</a:t>
            </a:r>
            <a:r>
              <a:rPr lang="es-ES_tradn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ES_tradnl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_tradn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ears</a:t>
            </a:r>
            <a:r>
              <a:rPr lang="es-ES_tradn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s-ES_tradn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s-ES_tradnl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made</a:t>
            </a:r>
            <a:r>
              <a:rPr lang="es-ES_tradn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ES_tradnl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strawberry</a:t>
            </a:r>
            <a:r>
              <a:rPr lang="es-ES_tradn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s-ES_tradnl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_tradn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nose</a:t>
            </a:r>
            <a:r>
              <a:rPr lang="es-ES_tradn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ES_tradn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made</a:t>
            </a:r>
            <a:r>
              <a:rPr lang="es-ES_tradn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ES_tradnl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cheese</a:t>
            </a:r>
            <a:r>
              <a:rPr lang="es-ES_tradn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s-ES_tradnl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_tradn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hair</a:t>
            </a:r>
            <a:r>
              <a:rPr lang="es-ES_tradn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ES_tradn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made</a:t>
            </a:r>
            <a:r>
              <a:rPr lang="es-ES_tradn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ES_tradnl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parsley</a:t>
            </a:r>
            <a:r>
              <a:rPr lang="es-ES_tradn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s-ES_tradnl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_tradn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eyes</a:t>
            </a:r>
            <a:r>
              <a:rPr lang="es-ES_tradn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es-ES_tradnl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made</a:t>
            </a:r>
            <a:r>
              <a:rPr lang="es-ES_tradn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ES_tradnl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olive</a:t>
            </a:r>
            <a:r>
              <a:rPr lang="es-ES_tradn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s-ES_tradnl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_tradn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body</a:t>
            </a:r>
            <a:r>
              <a:rPr lang="es-ES_tradn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ES_tradn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made</a:t>
            </a:r>
            <a:r>
              <a:rPr lang="es-ES_tradn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ES_tradnl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bread</a:t>
            </a:r>
            <a:r>
              <a:rPr lang="es-ES_tradn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711187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upee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upee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upee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upee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upee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upee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2" descr="http://www.freeppt.net/background/pink-stripes-backgrounds-for-powerpoint.jp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36552" y="692693"/>
            <a:ext cx="9180549" cy="6192689"/>
          </a:xfrm>
          <a:prstGeom prst="flowChartDocumen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washingtonpost.com/rf/image_606w/2010-2019/WashingtonPost/2013/08/21/KidsPost/Images/kidspost011377097386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0" b="100000" l="13201" r="87294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75" r="15784"/>
          <a:stretch/>
        </p:blipFill>
        <p:spPr bwMode="auto">
          <a:xfrm>
            <a:off x="4513469" y="1555022"/>
            <a:ext cx="4412644" cy="4106226"/>
          </a:xfrm>
          <a:prstGeom prst="rect">
            <a:avLst/>
          </a:prstGeom>
          <a:noFill/>
          <a:effectLst>
            <a:outerShdw blurRad="254000" dist="38100" dir="2700000" algn="tl" rotWithShape="0">
              <a:prstClr val="black">
                <a:alpha val="64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CuadroTexto"/>
          <p:cNvSpPr txBox="1"/>
          <p:nvPr/>
        </p:nvSpPr>
        <p:spPr>
          <a:xfrm>
            <a:off x="1259632" y="0"/>
            <a:ext cx="6588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err="1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Click</a:t>
            </a:r>
            <a:r>
              <a:rPr lang="es-ES_tradnl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 </a:t>
            </a:r>
            <a:r>
              <a:rPr lang="es-ES_tradnl" dirty="0" err="1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the</a:t>
            </a:r>
            <a:r>
              <a:rPr lang="es-ES_tradnl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 </a:t>
            </a:r>
            <a:r>
              <a:rPr lang="es-ES_tradnl" dirty="0" err="1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ingredients</a:t>
            </a:r>
            <a:r>
              <a:rPr lang="es-ES_tradnl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 </a:t>
            </a:r>
            <a:r>
              <a:rPr lang="es-ES_tradnl" dirty="0" err="1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that</a:t>
            </a:r>
            <a:r>
              <a:rPr lang="es-ES_tradnl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 </a:t>
            </a:r>
            <a:r>
              <a:rPr lang="es-ES_tradnl" dirty="0" err="1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the</a:t>
            </a:r>
            <a:r>
              <a:rPr lang="es-ES_tradnl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 chef </a:t>
            </a:r>
            <a:r>
              <a:rPr lang="es-ES_tradnl" dirty="0" err="1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used</a:t>
            </a:r>
            <a:r>
              <a:rPr lang="es-ES_tradnl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 to </a:t>
            </a:r>
            <a:r>
              <a:rPr lang="es-ES_tradnl" dirty="0" err="1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cook</a:t>
            </a:r>
            <a:r>
              <a:rPr lang="es-ES_tradnl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 </a:t>
            </a:r>
            <a:r>
              <a:rPr lang="es-ES_tradnl" dirty="0" err="1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this</a:t>
            </a:r>
            <a:r>
              <a:rPr lang="es-ES_tradnl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 </a:t>
            </a:r>
            <a:r>
              <a:rPr lang="es-ES_tradnl" dirty="0" err="1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meal</a:t>
            </a:r>
            <a:endParaRPr lang="es-ES" dirty="0">
              <a:solidFill>
                <a:srgbClr val="FFC000"/>
              </a:solidFill>
              <a:latin typeface="Arial Rounded MT Bold" panose="020F0704030504030204" pitchFamily="34" charset="0"/>
            </a:endParaRPr>
          </a:p>
        </p:txBody>
      </p:sp>
      <p:grpSp>
        <p:nvGrpSpPr>
          <p:cNvPr id="13" name="12 Grupo"/>
          <p:cNvGrpSpPr/>
          <p:nvPr/>
        </p:nvGrpSpPr>
        <p:grpSpPr>
          <a:xfrm>
            <a:off x="815995" y="332656"/>
            <a:ext cx="3719456" cy="6120682"/>
            <a:chOff x="815995" y="332656"/>
            <a:chExt cx="3719456" cy="6120682"/>
          </a:xfrm>
        </p:grpSpPr>
        <p:pic>
          <p:nvPicPr>
            <p:cNvPr id="16" name="Picture 6" descr="http://static.freepik.com/foto-gratis/textura-de-papel-de-material-de-imagen_38-5399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 xmlns="">
                    <a14:imgLayer r:embed="rId10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68594" y="1749293"/>
              <a:ext cx="5688634" cy="3719456"/>
            </a:xfrm>
            <a:prstGeom prst="foldedCorner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8" descr="http://icons.iconarchive.com/icons/icons-land/vista-map-markers/256/Map-Marker-Push-Pin-2-Right-Chartreuse-icon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5716" y="332656"/>
              <a:ext cx="1044116" cy="10441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17 CuadroTexto"/>
          <p:cNvSpPr txBox="1"/>
          <p:nvPr/>
        </p:nvSpPr>
        <p:spPr>
          <a:xfrm>
            <a:off x="1403648" y="2001034"/>
            <a:ext cx="1764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dirty="0" err="1" smtClean="0">
                <a:latin typeface="Comic Sans MS" panose="030F0702030302020204" pitchFamily="66" charset="0"/>
              </a:rPr>
              <a:t>eggs</a:t>
            </a:r>
            <a:endParaRPr lang="es-ES_tradnl" sz="4000" dirty="0" smtClean="0">
              <a:latin typeface="Comic Sans MS" panose="030F0702030302020204" pitchFamily="66" charset="0"/>
            </a:endParaRPr>
          </a:p>
        </p:txBody>
      </p:sp>
      <p:pic>
        <p:nvPicPr>
          <p:cNvPr id="19" name="Picture 4" descr="http://images1.wikia.nocookie.net/__cb20120202180130/tibia/en/images/2/29/Tick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4932" y="2094495"/>
            <a:ext cx="520964" cy="52096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19 CuadroTexto"/>
          <p:cNvSpPr txBox="1"/>
          <p:nvPr/>
        </p:nvSpPr>
        <p:spPr>
          <a:xfrm>
            <a:off x="1403648" y="2636912"/>
            <a:ext cx="19717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dirty="0" err="1" smtClean="0">
                <a:latin typeface="Comic Sans MS" panose="030F0702030302020204" pitchFamily="66" charset="0"/>
              </a:rPr>
              <a:t>tomato</a:t>
            </a:r>
            <a:endParaRPr lang="es-ES_tradnl" sz="4000" dirty="0" smtClean="0">
              <a:latin typeface="Comic Sans MS" panose="030F0702030302020204" pitchFamily="66" charset="0"/>
            </a:endParaRPr>
          </a:p>
        </p:txBody>
      </p:sp>
      <p:pic>
        <p:nvPicPr>
          <p:cNvPr id="21" name="Picture 4" descr="http://images1.wikia.nocookie.net/__cb20120202180130/tibia/en/images/2/29/Tick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0956" y="2730373"/>
            <a:ext cx="520964" cy="52096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://www.5in5nowblog.com/wp-content/uploads/2013/03/1949541-36390-counting-cartoon-hand-vector-illustration.jp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ackgroundRemoval t="0" b="36875" l="33550" r="61039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217" r="39281" b="65650"/>
          <a:stretch/>
        </p:blipFill>
        <p:spPr bwMode="auto">
          <a:xfrm rot="15181951">
            <a:off x="7073484" y="1700263"/>
            <a:ext cx="1122218" cy="157047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://www.5in5nowblog.com/wp-content/uploads/2013/03/1949541-36390-counting-cartoon-hand-vector-illustration.jp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ackgroundRemoval t="0" b="36875" l="33550" r="61039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217" r="39281" b="65650"/>
          <a:stretch/>
        </p:blipFill>
        <p:spPr bwMode="auto">
          <a:xfrm rot="19126817">
            <a:off x="6849168" y="3426490"/>
            <a:ext cx="1122218" cy="157047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23 CuadroTexto"/>
          <p:cNvSpPr txBox="1"/>
          <p:nvPr/>
        </p:nvSpPr>
        <p:spPr>
          <a:xfrm>
            <a:off x="1402249" y="3297178"/>
            <a:ext cx="2089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dirty="0" err="1" smtClean="0">
                <a:latin typeface="Comic Sans MS" panose="030F0702030302020204" pitchFamily="66" charset="0"/>
              </a:rPr>
              <a:t>sausage</a:t>
            </a:r>
            <a:endParaRPr lang="es-ES_tradnl" sz="4000" dirty="0" smtClean="0">
              <a:latin typeface="Comic Sans MS" panose="030F0702030302020204" pitchFamily="66" charset="0"/>
            </a:endParaRPr>
          </a:p>
        </p:txBody>
      </p:sp>
      <p:pic>
        <p:nvPicPr>
          <p:cNvPr id="25" name="Picture 4" descr="http://images1.wikia.nocookie.net/__cb20120202180130/tibia/en/images/2/29/Tick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390639"/>
            <a:ext cx="520964" cy="52096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://www.5in5nowblog.com/wp-content/uploads/2013/03/1949541-36390-counting-cartoon-hand-vector-illustration.jp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ackgroundRemoval t="0" b="36875" l="33550" r="61039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217" r="39281" b="65650"/>
          <a:stretch/>
        </p:blipFill>
        <p:spPr bwMode="auto">
          <a:xfrm rot="20498931">
            <a:off x="6507458" y="4069782"/>
            <a:ext cx="1122218" cy="157047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26 CuadroTexto"/>
          <p:cNvSpPr txBox="1"/>
          <p:nvPr/>
        </p:nvSpPr>
        <p:spPr>
          <a:xfrm>
            <a:off x="1475656" y="1434229"/>
            <a:ext cx="1764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dirty="0" err="1" smtClean="0">
                <a:latin typeface="Comic Sans MS" panose="030F0702030302020204" pitchFamily="66" charset="0"/>
              </a:rPr>
              <a:t>onion</a:t>
            </a:r>
            <a:endParaRPr lang="es-ES_tradnl" sz="4000" dirty="0" smtClean="0">
              <a:latin typeface="Comic Sans MS" panose="030F0702030302020204" pitchFamily="66" charset="0"/>
            </a:endParaRPr>
          </a:p>
        </p:txBody>
      </p:sp>
      <p:pic>
        <p:nvPicPr>
          <p:cNvPr id="28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40035" y="1526496"/>
            <a:ext cx="530424" cy="52335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28 CuadroTexto"/>
          <p:cNvSpPr txBox="1"/>
          <p:nvPr/>
        </p:nvSpPr>
        <p:spPr>
          <a:xfrm>
            <a:off x="1331640" y="4581128"/>
            <a:ext cx="1764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dirty="0" smtClean="0">
                <a:latin typeface="Comic Sans MS" panose="030F0702030302020204" pitchFamily="66" charset="0"/>
              </a:rPr>
              <a:t>bread</a:t>
            </a:r>
          </a:p>
        </p:txBody>
      </p:sp>
      <p:pic>
        <p:nvPicPr>
          <p:cNvPr id="30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33464" y="4673395"/>
            <a:ext cx="530424" cy="52335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30 CuadroTexto"/>
          <p:cNvSpPr txBox="1"/>
          <p:nvPr/>
        </p:nvSpPr>
        <p:spPr>
          <a:xfrm>
            <a:off x="1259632" y="5313402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dirty="0" err="1" smtClean="0">
                <a:latin typeface="Comic Sans MS" panose="030F0702030302020204" pitchFamily="66" charset="0"/>
              </a:rPr>
              <a:t>tangerine</a:t>
            </a:r>
            <a:endParaRPr lang="es-ES_tradnl" sz="4000" dirty="0" smtClean="0">
              <a:latin typeface="Comic Sans MS" panose="030F0702030302020204" pitchFamily="66" charset="0"/>
            </a:endParaRPr>
          </a:p>
        </p:txBody>
      </p:sp>
      <p:pic>
        <p:nvPicPr>
          <p:cNvPr id="32" name="Picture 4" descr="http://images1.wikia.nocookie.net/__cb20120202180130/tibia/en/images/2/29/Tick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8988" y="5406863"/>
            <a:ext cx="520964" cy="52096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http://www.5in5nowblog.com/wp-content/uploads/2013/03/1949541-36390-counting-cartoon-hand-vector-illustration.jp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ackgroundRemoval t="0" b="36875" l="33550" r="61039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217" r="39281" b="65650"/>
          <a:stretch/>
        </p:blipFill>
        <p:spPr bwMode="auto">
          <a:xfrm rot="13289918">
            <a:off x="5566905" y="1911491"/>
            <a:ext cx="1122218" cy="157047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33 CuadroTexto"/>
          <p:cNvSpPr txBox="1"/>
          <p:nvPr/>
        </p:nvSpPr>
        <p:spPr>
          <a:xfrm>
            <a:off x="1403648" y="3933056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dirty="0" smtClean="0">
                <a:latin typeface="Comic Sans MS" panose="030F0702030302020204" pitchFamily="66" charset="0"/>
              </a:rPr>
              <a:t>olive</a:t>
            </a:r>
          </a:p>
        </p:txBody>
      </p:sp>
      <p:pic>
        <p:nvPicPr>
          <p:cNvPr id="35" name="Picture 4" descr="http://images1.wikia.nocookie.net/__cb20120202180130/tibia/en/images/2/29/Tick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026517"/>
            <a:ext cx="520964" cy="52096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http://www.5in5nowblog.com/wp-content/uploads/2013/03/1949541-36390-counting-cartoon-hand-vector-illustration.jp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ackgroundRemoval t="0" b="36875" l="33550" r="61039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217" r="39281" b="65650"/>
          <a:stretch/>
        </p:blipFill>
        <p:spPr bwMode="auto">
          <a:xfrm rot="15181951">
            <a:off x="6560074" y="2100047"/>
            <a:ext cx="1122218" cy="157047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36 CuadroTexto"/>
          <p:cNvSpPr txBox="1"/>
          <p:nvPr/>
        </p:nvSpPr>
        <p:spPr>
          <a:xfrm>
            <a:off x="5100024" y="5707516"/>
            <a:ext cx="28864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Describe </a:t>
            </a:r>
            <a:r>
              <a:rPr lang="es-ES_tradnl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_tradnl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picture</a:t>
            </a:r>
            <a:endParaRPr lang="es-E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8" descr="http://anointedministries.org/testim/images/next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93751" y="5697252"/>
            <a:ext cx="1008112" cy="10081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8" descr="http://anointedministries.org/testim/images/next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93751" y="5697252"/>
            <a:ext cx="1008112" cy="10081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39 Rectángulo redondeado"/>
          <p:cNvSpPr/>
          <p:nvPr/>
        </p:nvSpPr>
        <p:spPr>
          <a:xfrm>
            <a:off x="5940152" y="6201308"/>
            <a:ext cx="1368152" cy="3960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latin typeface="Arial" panose="020B0604020202020204" pitchFamily="34" charset="0"/>
                <a:cs typeface="Arial" panose="020B0604020202020204" pitchFamily="34" charset="0"/>
              </a:rPr>
              <a:t>CHECK</a:t>
            </a: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40 Rectángulo"/>
          <p:cNvSpPr/>
          <p:nvPr/>
        </p:nvSpPr>
        <p:spPr>
          <a:xfrm>
            <a:off x="4716016" y="369332"/>
            <a:ext cx="3595344" cy="163170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_tradn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</a:t>
            </a:r>
            <a:r>
              <a:rPr lang="es-ES_tradn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ES_tradn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made</a:t>
            </a:r>
            <a:r>
              <a:rPr lang="es-ES_tradn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ES_tradnl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eggs</a:t>
            </a:r>
            <a:r>
              <a:rPr lang="es-ES_tradnl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_tradnl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_tradnl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_tradn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eyes</a:t>
            </a:r>
            <a:r>
              <a:rPr lang="es-ES_tradn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es-ES_tradnl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made</a:t>
            </a:r>
            <a:r>
              <a:rPr lang="es-ES_tradn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ES_tradnl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olive</a:t>
            </a:r>
            <a:r>
              <a:rPr lang="es-ES_tradn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s-ES_tradnl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_tradn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ears</a:t>
            </a:r>
            <a:r>
              <a:rPr lang="es-ES_tradn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es-ES_tradnl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made</a:t>
            </a:r>
            <a:r>
              <a:rPr lang="es-ES_tradn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ES_tradnl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tangerine</a:t>
            </a:r>
            <a:r>
              <a:rPr lang="es-ES_tradn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s-ES_tradnl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_tradn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mouth</a:t>
            </a:r>
            <a:r>
              <a:rPr lang="es-ES_tradn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ES_tradn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made</a:t>
            </a:r>
            <a:r>
              <a:rPr lang="es-ES_tradn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ES_tradnl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sausage</a:t>
            </a:r>
            <a:r>
              <a:rPr lang="es-ES_tradn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s-ES_tradnl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_tradn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nose</a:t>
            </a:r>
            <a:r>
              <a:rPr lang="es-ES_tradn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ES_tradn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made</a:t>
            </a:r>
            <a:r>
              <a:rPr lang="es-ES_tradn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ES_tradnl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tomato</a:t>
            </a:r>
            <a:r>
              <a:rPr lang="es-ES_tradn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850999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upee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upee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upee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upee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upee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395</TotalTime>
  <Words>277</Words>
  <Application>Microsoft Office PowerPoint</Application>
  <PresentationFormat>Presentación en pantalla (4:3)</PresentationFormat>
  <Paragraphs>78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NewsPrint</vt:lpstr>
      <vt:lpstr>Diapositiva 1</vt:lpstr>
      <vt:lpstr>Diapositiva 2</vt:lpstr>
      <vt:lpstr>Diapositiva 3</vt:lpstr>
      <vt:lpstr>Diapositiva 4</vt:lpstr>
      <vt:lpstr>Diapositiva 5</vt:lpstr>
      <vt:lpstr>Diapositiva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PACKARD</dc:creator>
  <cp:lastModifiedBy>equipo</cp:lastModifiedBy>
  <cp:revision>53</cp:revision>
  <dcterms:created xsi:type="dcterms:W3CDTF">2014-04-08T21:18:48Z</dcterms:created>
  <dcterms:modified xsi:type="dcterms:W3CDTF">2020-04-15T18:56:17Z</dcterms:modified>
</cp:coreProperties>
</file>