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7" r:id="rId4"/>
    <p:sldId id="278" r:id="rId5"/>
    <p:sldId id="267" r:id="rId6"/>
    <p:sldId id="265" r:id="rId7"/>
    <p:sldId id="281" r:id="rId8"/>
    <p:sldId id="282" r:id="rId9"/>
    <p:sldId id="27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809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7565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417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261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8481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783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0905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9378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527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082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179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796A-31E3-4C10-87E7-09F94AA61AAB}" type="datetimeFigureOut">
              <a:rPr lang="es-ES" smtClean="0"/>
              <a:pPr/>
              <a:t>14/04/2020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26B3-0D9D-444B-A517-5A50680BE6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050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10.png"/><Relationship Id="rId10" Type="http://schemas.microsoft.com/office/2007/relationships/hdphoto" Target="../media/hdphoto23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051720" y="529655"/>
            <a:ext cx="5112568" cy="13871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228600" h="38100"/>
            </a:sp3d>
          </a:bodyPr>
          <a:lstStyle/>
          <a:p>
            <a:r>
              <a:rPr lang="es-ES_tradnl" sz="9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soup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http://static.freepik.com/foto-gratis/mantel-rojo_19-12785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/>
          <a:stretch/>
        </p:blipFill>
        <p:spPr bwMode="auto">
          <a:xfrm>
            <a:off x="0" y="1916832"/>
            <a:ext cx="91497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arm7.static.flickr.com/6134/5940173203_7bdbcf519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400" r="100000">
                        <a14:backgroundMark x1="12200" y1="84638" x2="24600" y2="96812"/>
                        <a14:backgroundMark x1="98000" y1="64638" x2="81400" y2="94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346908" cy="4379368"/>
          </a:xfrm>
          <a:prstGeom prst="rect">
            <a:avLst/>
          </a:prstGeom>
          <a:noFill/>
          <a:effectLst>
            <a:outerShdw blurRad="50800" dist="1778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40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051720" y="332657"/>
            <a:ext cx="5112568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9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rice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http://static.freepik.com/foto-gratis/mantel-rojo_19-12785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/>
          <a:stretch/>
        </p:blipFill>
        <p:spPr bwMode="auto">
          <a:xfrm>
            <a:off x="0" y="1916832"/>
            <a:ext cx="91497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1.bp.blogspot.com/-LJxAAKiSeRs/TcRaP0n-yWI/AAAAAAAABmo/_JPjMSWEiYw/s1600/cilantro+lime+ric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53" b="98246" l="2667" r="99778">
                        <a14:foregroundMark x1="83333" y1="60351" x2="76889" y2="74737"/>
                        <a14:foregroundMark x1="84889" y1="55088" x2="84222" y2="5964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53620" cy="4403961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366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99592" y="404665"/>
            <a:ext cx="7488832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9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omelette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0" y="1916832"/>
            <a:ext cx="9149742" cy="4941168"/>
            <a:chOff x="0" y="1916832"/>
            <a:chExt cx="9149742" cy="4941168"/>
          </a:xfrm>
        </p:grpSpPr>
        <p:pic>
          <p:nvPicPr>
            <p:cNvPr id="1026" name="Picture 2" descr="http://static.freepik.com/foto-gratis/mantel-rojo_19-127855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077"/>
            <a:stretch/>
          </p:blipFill>
          <p:spPr bwMode="auto">
            <a:xfrm>
              <a:off x="0" y="1916832"/>
              <a:ext cx="9149742" cy="494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anga.es/img/480/PL/HUHTAMAKI/3pl%20huh%20plato%20oval%20due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0" r="100000">
                          <a14:foregroundMark x1="7500" y1="38750" x2="5000" y2="42083"/>
                          <a14:foregroundMark x1="3542" y1="45625" x2="2917" y2="50000"/>
                          <a14:foregroundMark x1="2917" y1="52708" x2="3958" y2="56042"/>
                          <a14:foregroundMark x1="4167" y1="57917" x2="8333" y2="63958"/>
                          <a14:foregroundMark x1="10000" y1="65417" x2="16875" y2="70000"/>
                          <a14:foregroundMark x1="17917" y1="70417" x2="25833" y2="74792"/>
                          <a14:foregroundMark x1="64167" y1="23750" x2="72500" y2="25833"/>
                          <a14:foregroundMark x1="77292" y1="27708" x2="84792" y2="31250"/>
                          <a14:foregroundMark x1="87083" y1="32917" x2="92708" y2="37917"/>
                          <a14:foregroundMark x1="94167" y1="40625" x2="95833" y2="46250"/>
                          <a14:foregroundMark x1="27500" y1="75000" x2="36875" y2="76875"/>
                          <a14:foregroundMark x1="38333" y1="77292" x2="49375" y2="78333"/>
                          <a14:foregroundMark x1="28750" y1="76250" x2="26458" y2="75417"/>
                          <a14:foregroundMark x1="14167" y1="70000" x2="21667" y2="73750"/>
                          <a14:foregroundMark x1="6250" y1="62917" x2="11458" y2="67917"/>
                          <a14:foregroundMark x1="11667" y1="68750" x2="12708" y2="69583"/>
                          <a14:foregroundMark x1="2708" y1="56250" x2="5000" y2="61250"/>
                          <a14:foregroundMark x1="96458" y1="44167" x2="96667" y2="48542"/>
                          <a14:foregroundMark x1="96667" y1="51250" x2="95208" y2="55833"/>
                          <a14:foregroundMark x1="95625" y1="55625" x2="93750" y2="60417"/>
                          <a14:foregroundMark x1="92917" y1="60417" x2="87917" y2="65625"/>
                          <a14:foregroundMark x1="50833" y1="78542" x2="60833" y2="77500"/>
                          <a14:foregroundMark x1="61667" y1="77083" x2="71667" y2="74583"/>
                          <a14:foregroundMark x1="73333" y1="73750" x2="79167" y2="71042"/>
                          <a14:foregroundMark x1="81458" y1="69583" x2="87708" y2="65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704" b="17789"/>
            <a:stretch/>
          </p:blipFill>
          <p:spPr bwMode="auto">
            <a:xfrm>
              <a:off x="1043608" y="1985988"/>
              <a:ext cx="6984776" cy="4505672"/>
            </a:xfrm>
            <a:prstGeom prst="rect">
              <a:avLst/>
            </a:prstGeom>
            <a:noFill/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 descr="http://www.etceter.com/images/pill/392/20654-Tortilla_de_patata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9932" b="89842" l="9940" r="93524"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736" y="1945729"/>
              <a:ext cx="6324600" cy="4219575"/>
            </a:xfrm>
            <a:prstGeom prst="rect">
              <a:avLst/>
            </a:prstGeom>
            <a:noFill/>
            <a:effectLst>
              <a:outerShdw blurRad="50800" dist="76200" dir="2700000" algn="tl" rotWithShape="0">
                <a:prstClr val="black">
                  <a:alpha val="3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6679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me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55576" y="476672"/>
            <a:ext cx="7848872" cy="14401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9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cheese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http://static.freepik.com/foto-gratis/mantel-rojo_19-12785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/>
          <a:stretch/>
        </p:blipFill>
        <p:spPr bwMode="auto">
          <a:xfrm>
            <a:off x="0" y="1916832"/>
            <a:ext cx="91497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nuestrogourmet.com/wp-content/uploads/2007/07/tabla-queso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120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9001000" cy="3600400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07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E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403648" y="404665"/>
            <a:ext cx="6408712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9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steak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http://static.freepik.com/foto-gratis/mantel-rojo_19-12785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/>
          <a:stretch/>
        </p:blipFill>
        <p:spPr bwMode="auto">
          <a:xfrm>
            <a:off x="0" y="1916832"/>
            <a:ext cx="91497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visualphotos.com/photo/1x7452254/rib-eye_steak_with_mashed_potato_and_corn_6362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4783" l="3429" r="97143">
                        <a14:foregroundMark x1="80429" y1="26783" x2="89571" y2="44870"/>
                        <a14:foregroundMark x1="81143" y1="33391" x2="82857" y2="40348"/>
                        <a14:foregroundMark x1="80143" y1="23130" x2="86857" y2="32174"/>
                        <a14:foregroundMark x1="77429" y1="21565" x2="78571" y2="22783"/>
                        <a14:foregroundMark x1="88571" y1="59826" x2="67143" y2="79826"/>
                        <a14:foregroundMark x1="7000" y1="46783" x2="8857" y2="57913"/>
                        <a14:foregroundMark x1="20000" y1="21565" x2="11000" y2="34087"/>
                        <a14:foregroundMark x1="9000" y1="37913" x2="7286" y2="47130"/>
                        <a14:foregroundMark x1="27286" y1="78609" x2="34000" y2="81739"/>
                        <a14:foregroundMark x1="90571" y1="57739" x2="88429" y2="65217"/>
                        <a14:foregroundMark x1="84571" y1="71130" x2="78143" y2="76174"/>
                        <a14:foregroundMark x1="76429" y1="78261" x2="66857" y2="82609"/>
                        <a14:foregroundMark x1="37714" y1="83130" x2="47714" y2="85565"/>
                        <a14:foregroundMark x1="48429" y1="85565" x2="57143" y2="85391"/>
                        <a14:foregroundMark x1="58714" y1="85043" x2="66857" y2="83478"/>
                        <a14:foregroundMark x1="31000" y1="82609" x2="41286" y2="8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1" t="7517" r="4093" b="10231"/>
          <a:stretch/>
        </p:blipFill>
        <p:spPr bwMode="auto">
          <a:xfrm>
            <a:off x="1155699" y="1916832"/>
            <a:ext cx="6972301" cy="4610968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1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23728" y="404665"/>
            <a:ext cx="4968552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9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fish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http://static.freepik.com/foto-gratis/mantel-rojo_19-12785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/>
          <a:stretch/>
        </p:blipFill>
        <p:spPr bwMode="auto">
          <a:xfrm>
            <a:off x="0" y="1916832"/>
            <a:ext cx="91497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itesmexico.com/noticias/wp-content/uploads/2012/08/pescado-plato-496x33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6364" l="2218" r="100000">
                        <a14:foregroundMark x1="96573" y1="40909" x2="94960" y2="41212"/>
                        <a14:backgroundMark x1="65524" y1="3030" x2="89919" y2="3030"/>
                        <a14:backgroundMark x1="54435" y1="9697" x2="51815" y2="969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37" y="1556792"/>
            <a:ext cx="7429571" cy="4943061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41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SC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331640" y="404665"/>
            <a:ext cx="6696744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9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bread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http://static.freepik.com/foto-gratis/mantel-rojo_19-12785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/>
          <a:stretch/>
        </p:blipFill>
        <p:spPr bwMode="auto">
          <a:xfrm>
            <a:off x="0" y="1916832"/>
            <a:ext cx="91497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7.quickcachr.fotos.sapo.pt/i/B3707eecc/9872130_4sks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000" b="94400" l="7400" r="926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7112" y="1938221"/>
            <a:ext cx="6502410" cy="4536504"/>
          </a:xfrm>
          <a:prstGeom prst="rect">
            <a:avLst/>
          </a:prstGeom>
          <a:noFill/>
          <a:effectLst>
            <a:outerShdw blurRad="76200" dist="533400" dir="21540000" sx="78000" sy="78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73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979712" y="188640"/>
            <a:ext cx="5328592" cy="17281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9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jam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http://static.freepik.com/foto-gratis/mantel-rojo_19-12785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/>
          <a:stretch/>
        </p:blipFill>
        <p:spPr bwMode="auto">
          <a:xfrm>
            <a:off x="0" y="1916832"/>
            <a:ext cx="91497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hoto-dictionary.com/photofiles/list/5293/11064raspberry_ja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67" b="100000" l="3000" r="100000">
                        <a14:foregroundMark x1="23667" y1="8333" x2="33000" y2="7500"/>
                        <a14:foregroundMark x1="41167" y1="8667" x2="57000" y2="8000"/>
                        <a14:foregroundMark x1="42667" y1="7000" x2="60000" y2="7333"/>
                        <a14:foregroundMark x1="29667" y1="17500" x2="64333" y2="18500"/>
                        <a14:foregroundMark x1="17000" y1="22667" x2="31667" y2="29500"/>
                        <a14:foregroundMark x1="15667" y1="26167" x2="17833" y2="30333"/>
                        <a14:foregroundMark x1="16167" y1="30333" x2="19000" y2="31167"/>
                        <a14:foregroundMark x1="32667" y1="24667" x2="56167" y2="24333"/>
                        <a14:foregroundMark x1="39667" y1="13333" x2="43500" y2="13333"/>
                        <a14:foregroundMark x1="58000" y1="13000" x2="63500" y2="9167"/>
                        <a14:foregroundMark x1="56333" y1="30833" x2="74500" y2="24000"/>
                        <a14:foregroundMark x1="67667" y1="18000" x2="78667" y2="22333"/>
                        <a14:foregroundMark x1="31667" y1="30667" x2="40500" y2="26500"/>
                        <a14:foregroundMark x1="80000" y1="28167" x2="84500" y2="31167"/>
                        <a14:foregroundMark x1="86833" y1="36333" x2="96833" y2="65500"/>
                        <a14:foregroundMark x1="26667" y1="27333" x2="22500" y2="3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4552647" cy="4552648"/>
          </a:xfrm>
          <a:prstGeom prst="rect">
            <a:avLst/>
          </a:prstGeom>
          <a:noFill/>
          <a:effectLst>
            <a:outerShdw blurRad="76200" dist="368300" dir="153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nga.es/img/480/PL/HUHTAMAKI/3pl%20huh%20plato%20oval%20due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0" r="100000">
                        <a14:foregroundMark x1="7500" y1="38750" x2="5000" y2="42083"/>
                        <a14:foregroundMark x1="3542" y1="45625" x2="2917" y2="50000"/>
                        <a14:foregroundMark x1="2917" y1="52708" x2="3958" y2="56042"/>
                        <a14:foregroundMark x1="4167" y1="57917" x2="8333" y2="63958"/>
                        <a14:foregroundMark x1="10000" y1="65417" x2="16875" y2="70000"/>
                        <a14:foregroundMark x1="17917" y1="70417" x2="25833" y2="74792"/>
                        <a14:foregroundMark x1="64167" y1="23750" x2="72500" y2="25833"/>
                        <a14:foregroundMark x1="77292" y1="27708" x2="84792" y2="31250"/>
                        <a14:foregroundMark x1="87083" y1="32917" x2="92708" y2="37917"/>
                        <a14:foregroundMark x1="94167" y1="40625" x2="95833" y2="46250"/>
                        <a14:foregroundMark x1="27500" y1="75000" x2="36875" y2="76875"/>
                        <a14:foregroundMark x1="38333" y1="77292" x2="49375" y2="78333"/>
                        <a14:foregroundMark x1="28750" y1="76250" x2="26458" y2="75417"/>
                        <a14:foregroundMark x1="14167" y1="70000" x2="21667" y2="73750"/>
                        <a14:foregroundMark x1="6250" y1="62917" x2="11458" y2="67917"/>
                        <a14:foregroundMark x1="11667" y1="68750" x2="12708" y2="69583"/>
                        <a14:foregroundMark x1="2708" y1="56250" x2="5000" y2="61250"/>
                        <a14:foregroundMark x1="96458" y1="44167" x2="96667" y2="48542"/>
                        <a14:foregroundMark x1="96667" y1="51250" x2="95208" y2="55833"/>
                        <a14:foregroundMark x1="95625" y1="55625" x2="93750" y2="60417"/>
                        <a14:foregroundMark x1="92917" y1="60417" x2="87917" y2="65625"/>
                        <a14:foregroundMark x1="50833" y1="78542" x2="60833" y2="77500"/>
                        <a14:foregroundMark x1="61667" y1="77083" x2="71667" y2="74583"/>
                        <a14:foregroundMark x1="73333" y1="73750" x2="79167" y2="71042"/>
                        <a14:foregroundMark x1="81458" y1="69583" x2="87708" y2="6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04" b="17789"/>
          <a:stretch/>
        </p:blipFill>
        <p:spPr bwMode="auto">
          <a:xfrm>
            <a:off x="3851920" y="4038058"/>
            <a:ext cx="3780420" cy="2438637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4migKsqZHDw/TDv6YgiNkJI/AAAAAAAAAEs/HGIXxjgq08w/s1600/jam_sandwich430x300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0963" y="4113673"/>
            <a:ext cx="3278615" cy="2287406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31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63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RMEL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691680" y="404665"/>
            <a:ext cx="5976664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sz="9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cake</a:t>
            </a:r>
            <a:endParaRPr lang="es-ES" sz="96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26" name="Picture 2" descr="http://static.freepik.com/foto-gratis/mantel-rojo_19-12785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7"/>
          <a:stretch/>
        </p:blipFill>
        <p:spPr bwMode="auto">
          <a:xfrm>
            <a:off x="0" y="1916832"/>
            <a:ext cx="914974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1043608" y="1560586"/>
            <a:ext cx="6984776" cy="4931074"/>
            <a:chOff x="1043608" y="1560586"/>
            <a:chExt cx="6984776" cy="4931074"/>
          </a:xfrm>
        </p:grpSpPr>
        <p:pic>
          <p:nvPicPr>
            <p:cNvPr id="11270" name="Picture 6" descr="http://www.anga.es/img/480/PL/HUHTAMAKI/3pl%20huh%20plato%20oval%20duet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0" r="100000">
                          <a14:foregroundMark x1="7500" y1="38750" x2="5000" y2="42083"/>
                          <a14:foregroundMark x1="3542" y1="45625" x2="2917" y2="50000"/>
                          <a14:foregroundMark x1="2917" y1="52708" x2="3958" y2="56042"/>
                          <a14:foregroundMark x1="4167" y1="57917" x2="8333" y2="63958"/>
                          <a14:foregroundMark x1="10000" y1="65417" x2="16875" y2="70000"/>
                          <a14:foregroundMark x1="17917" y1="70417" x2="25833" y2="74792"/>
                          <a14:foregroundMark x1="64167" y1="23750" x2="72500" y2="25833"/>
                          <a14:foregroundMark x1="77292" y1="27708" x2="84792" y2="31250"/>
                          <a14:foregroundMark x1="87083" y1="32917" x2="92708" y2="37917"/>
                          <a14:foregroundMark x1="94167" y1="40625" x2="95833" y2="46250"/>
                          <a14:foregroundMark x1="27500" y1="75000" x2="36875" y2="76875"/>
                          <a14:foregroundMark x1="38333" y1="77292" x2="49375" y2="78333"/>
                          <a14:foregroundMark x1="28750" y1="76250" x2="26458" y2="75417"/>
                          <a14:foregroundMark x1="14167" y1="70000" x2="21667" y2="73750"/>
                          <a14:foregroundMark x1="6250" y1="62917" x2="11458" y2="67917"/>
                          <a14:foregroundMark x1="11667" y1="68750" x2="12708" y2="69583"/>
                          <a14:foregroundMark x1="2708" y1="56250" x2="5000" y2="61250"/>
                          <a14:foregroundMark x1="96458" y1="44167" x2="96667" y2="48542"/>
                          <a14:foregroundMark x1="96667" y1="51250" x2="95208" y2="55833"/>
                          <a14:foregroundMark x1="95625" y1="55625" x2="93750" y2="60417"/>
                          <a14:foregroundMark x1="92917" y1="60417" x2="87917" y2="65625"/>
                          <a14:foregroundMark x1="50833" y1="78542" x2="60833" y2="77500"/>
                          <a14:foregroundMark x1="61667" y1="77083" x2="71667" y2="74583"/>
                          <a14:foregroundMark x1="73333" y1="73750" x2="79167" y2="71042"/>
                          <a14:foregroundMark x1="81458" y1="69583" x2="87708" y2="65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704" b="17789"/>
            <a:stretch/>
          </p:blipFill>
          <p:spPr bwMode="auto">
            <a:xfrm>
              <a:off x="1043608" y="1985988"/>
              <a:ext cx="6984776" cy="4505672"/>
            </a:xfrm>
            <a:prstGeom prst="rect">
              <a:avLst/>
            </a:prstGeom>
            <a:noFill/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http://bdrose.com/wp-content/uploads/2012/03/008-cake_b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96000" l="0" r="100000">
                          <a14:foregroundMark x1="6000" y1="42667" x2="6000" y2="52667"/>
                          <a14:foregroundMark x1="9667" y1="32000" x2="6333" y2="37667"/>
                          <a14:foregroundMark x1="17333" y1="26000" x2="13333" y2="32333"/>
                          <a14:foregroundMark x1="55000" y1="15333" x2="62333" y2="15333"/>
                          <a14:foregroundMark x1="65000" y1="15667" x2="75333" y2="19000"/>
                          <a14:foregroundMark x1="90667" y1="36333" x2="94333" y2="41667"/>
                          <a14:foregroundMark x1="95667" y1="43667" x2="95333" y2="4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560586"/>
              <a:ext cx="5112568" cy="4604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2323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HERBE</dc:creator>
  <cp:lastModifiedBy>equipo</cp:lastModifiedBy>
  <cp:revision>60</cp:revision>
  <dcterms:created xsi:type="dcterms:W3CDTF">2012-11-01T18:28:35Z</dcterms:created>
  <dcterms:modified xsi:type="dcterms:W3CDTF">2020-04-13T22:43:11Z</dcterms:modified>
</cp:coreProperties>
</file>